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24" r:id="rId1"/>
  </p:sldMasterIdLst>
  <p:notesMasterIdLst>
    <p:notesMasterId r:id="rId31"/>
  </p:notesMasterIdLst>
  <p:sldIdLst>
    <p:sldId id="256" r:id="rId2"/>
    <p:sldId id="301" r:id="rId3"/>
    <p:sldId id="299" r:id="rId4"/>
    <p:sldId id="302" r:id="rId5"/>
    <p:sldId id="308" r:id="rId6"/>
    <p:sldId id="321" r:id="rId7"/>
    <p:sldId id="303" r:id="rId8"/>
    <p:sldId id="297" r:id="rId9"/>
    <p:sldId id="286" r:id="rId10"/>
    <p:sldId id="305" r:id="rId11"/>
    <p:sldId id="267" r:id="rId12"/>
    <p:sldId id="272" r:id="rId13"/>
    <p:sldId id="290" r:id="rId14"/>
    <p:sldId id="309" r:id="rId15"/>
    <p:sldId id="310" r:id="rId16"/>
    <p:sldId id="271" r:id="rId17"/>
    <p:sldId id="311" r:id="rId18"/>
    <p:sldId id="312" r:id="rId19"/>
    <p:sldId id="313" r:id="rId20"/>
    <p:sldId id="314" r:id="rId21"/>
    <p:sldId id="315" r:id="rId22"/>
    <p:sldId id="316" r:id="rId23"/>
    <p:sldId id="317" r:id="rId24"/>
    <p:sldId id="277" r:id="rId25"/>
    <p:sldId id="319" r:id="rId26"/>
    <p:sldId id="307" r:id="rId27"/>
    <p:sldId id="276" r:id="rId28"/>
    <p:sldId id="280" r:id="rId29"/>
    <p:sldId id="320"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35" autoAdjust="0"/>
    <p:restoredTop sz="94671" autoAdjust="0"/>
  </p:normalViewPr>
  <p:slideViewPr>
    <p:cSldViewPr>
      <p:cViewPr>
        <p:scale>
          <a:sx n="70" d="100"/>
          <a:sy n="70" d="100"/>
        </p:scale>
        <p:origin x="-138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0" d="100"/>
        <a:sy n="11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7ACF91-CF20-4775-8F9F-B5EECF6D8EE0}" type="doc">
      <dgm:prSet loTypeId="urn:microsoft.com/office/officeart/2005/8/layout/arrow2" loCatId="process" qsTypeId="urn:microsoft.com/office/officeart/2005/8/quickstyle/simple1" qsCatId="simple" csTypeId="urn:microsoft.com/office/officeart/2005/8/colors/accent1_2" csCatId="accent1" phldr="1"/>
      <dgm:spPr/>
      <dgm:t>
        <a:bodyPr/>
        <a:lstStyle/>
        <a:p>
          <a:endParaRPr lang="en-ZA"/>
        </a:p>
      </dgm:t>
    </dgm:pt>
    <dgm:pt modelId="{10E90006-7024-417C-A9D2-E615545B2ADE}">
      <dgm:prSet custT="1"/>
      <dgm:spPr/>
      <dgm:t>
        <a:bodyPr/>
        <a:lstStyle/>
        <a:p>
          <a:pPr rtl="0"/>
          <a:r>
            <a:rPr lang="en-ZA" sz="1400" dirty="0" smtClean="0"/>
            <a:t>July 2007 – Marketing Steering Committee</a:t>
          </a:r>
          <a:endParaRPr lang="en-ZA" sz="1400" dirty="0"/>
        </a:p>
      </dgm:t>
    </dgm:pt>
    <dgm:pt modelId="{BF04B685-0B69-4989-B607-AA686F16C3FD}" type="parTrans" cxnId="{D59EE5DE-76E0-4645-8120-5A2FB2AD3072}">
      <dgm:prSet/>
      <dgm:spPr/>
      <dgm:t>
        <a:bodyPr/>
        <a:lstStyle/>
        <a:p>
          <a:endParaRPr lang="en-ZA"/>
        </a:p>
      </dgm:t>
    </dgm:pt>
    <dgm:pt modelId="{EB8F7702-0B98-422C-950C-B641647541BE}" type="sibTrans" cxnId="{D59EE5DE-76E0-4645-8120-5A2FB2AD3072}">
      <dgm:prSet/>
      <dgm:spPr/>
      <dgm:t>
        <a:bodyPr/>
        <a:lstStyle/>
        <a:p>
          <a:endParaRPr lang="en-ZA"/>
        </a:p>
      </dgm:t>
    </dgm:pt>
    <dgm:pt modelId="{D004F9B6-6832-420E-8FF6-7CA88E9A87EF}">
      <dgm:prSet custT="1"/>
      <dgm:spPr/>
      <dgm:t>
        <a:bodyPr/>
        <a:lstStyle/>
        <a:p>
          <a:pPr rtl="0"/>
          <a:r>
            <a:rPr lang="en-ZA" sz="1400" dirty="0" smtClean="0"/>
            <a:t>2009 – SAMED &amp; SALDA join</a:t>
          </a:r>
          <a:endParaRPr lang="en-ZA" sz="1400" dirty="0"/>
        </a:p>
      </dgm:t>
    </dgm:pt>
    <dgm:pt modelId="{94F5C4D7-458E-4B86-93EF-B586957BE5B2}" type="parTrans" cxnId="{49142A1A-0FCA-4E97-A615-E5C6DECAA9D3}">
      <dgm:prSet/>
      <dgm:spPr/>
      <dgm:t>
        <a:bodyPr/>
        <a:lstStyle/>
        <a:p>
          <a:endParaRPr lang="en-ZA"/>
        </a:p>
      </dgm:t>
    </dgm:pt>
    <dgm:pt modelId="{E73F19CF-E0AD-4403-AB29-1E7E5430DE4E}" type="sibTrans" cxnId="{49142A1A-0FCA-4E97-A615-E5C6DECAA9D3}">
      <dgm:prSet/>
      <dgm:spPr/>
      <dgm:t>
        <a:bodyPr/>
        <a:lstStyle/>
        <a:p>
          <a:endParaRPr lang="en-ZA"/>
        </a:p>
      </dgm:t>
    </dgm:pt>
    <dgm:pt modelId="{6BF847C6-0BE2-49E4-9123-8BC1B422F1FD}">
      <dgm:prSet custT="1"/>
      <dgm:spPr/>
      <dgm:t>
        <a:bodyPr/>
        <a:lstStyle/>
        <a:p>
          <a:pPr rtl="0"/>
          <a:r>
            <a:rPr lang="en-ZA" sz="1400" dirty="0" smtClean="0"/>
            <a:t>Feb 2010 – Interim Board of the MCA</a:t>
          </a:r>
          <a:endParaRPr lang="en-ZA" sz="1400" dirty="0"/>
        </a:p>
      </dgm:t>
    </dgm:pt>
    <dgm:pt modelId="{78D2686B-E398-4F0F-A2E7-B286F448D4A6}" type="parTrans" cxnId="{453C9857-C810-4084-B62D-03B0337C2628}">
      <dgm:prSet/>
      <dgm:spPr/>
      <dgm:t>
        <a:bodyPr/>
        <a:lstStyle/>
        <a:p>
          <a:endParaRPr lang="en-ZA"/>
        </a:p>
      </dgm:t>
    </dgm:pt>
    <dgm:pt modelId="{44A42F68-1131-4BB0-80F7-8E45C5C8C9BB}" type="sibTrans" cxnId="{453C9857-C810-4084-B62D-03B0337C2628}">
      <dgm:prSet/>
      <dgm:spPr/>
      <dgm:t>
        <a:bodyPr/>
        <a:lstStyle/>
        <a:p>
          <a:endParaRPr lang="en-ZA"/>
        </a:p>
      </dgm:t>
    </dgm:pt>
    <dgm:pt modelId="{01380CDC-F526-4D45-82A2-EEFADDCE7C78}">
      <dgm:prSet custT="1"/>
      <dgm:spPr/>
      <dgm:t>
        <a:bodyPr/>
        <a:lstStyle/>
        <a:p>
          <a:pPr rtl="0"/>
          <a:r>
            <a:rPr lang="en-ZA" sz="1400" dirty="0" smtClean="0"/>
            <a:t>Oct 2010 – Agreed version of the Code</a:t>
          </a:r>
          <a:endParaRPr lang="en-ZA" sz="1400" dirty="0"/>
        </a:p>
      </dgm:t>
    </dgm:pt>
    <dgm:pt modelId="{8A83957B-E44F-4EE2-8EB2-39091BF7D4D6}" type="parTrans" cxnId="{9D89F241-1CB5-4E74-922E-9CB91C3904F6}">
      <dgm:prSet/>
      <dgm:spPr/>
      <dgm:t>
        <a:bodyPr/>
        <a:lstStyle/>
        <a:p>
          <a:endParaRPr lang="en-ZA"/>
        </a:p>
      </dgm:t>
    </dgm:pt>
    <dgm:pt modelId="{FE0DD126-FECE-492E-B138-105C1F40AE9E}" type="sibTrans" cxnId="{9D89F241-1CB5-4E74-922E-9CB91C3904F6}">
      <dgm:prSet/>
      <dgm:spPr/>
      <dgm:t>
        <a:bodyPr/>
        <a:lstStyle/>
        <a:p>
          <a:endParaRPr lang="en-ZA"/>
        </a:p>
      </dgm:t>
    </dgm:pt>
    <dgm:pt modelId="{81FAFA29-33BB-4AA9-B8C2-82DB04660070}">
      <dgm:prSet custT="1"/>
      <dgm:spPr/>
      <dgm:t>
        <a:bodyPr/>
        <a:lstStyle/>
        <a:p>
          <a:pPr rtl="0"/>
          <a:r>
            <a:rPr lang="en-ZA" sz="1400" dirty="0" smtClean="0">
              <a:solidFill>
                <a:schemeClr val="tx1"/>
              </a:solidFill>
            </a:rPr>
            <a:t>May 2011 – Agreed MoU</a:t>
          </a:r>
          <a:endParaRPr lang="en-ZA" sz="1400" dirty="0">
            <a:solidFill>
              <a:schemeClr val="tx1"/>
            </a:solidFill>
          </a:endParaRPr>
        </a:p>
      </dgm:t>
    </dgm:pt>
    <dgm:pt modelId="{2F1D988B-2595-4229-A2C0-0C0F665A697A}" type="parTrans" cxnId="{D6509439-4905-4F82-8876-124324E6B045}">
      <dgm:prSet/>
      <dgm:spPr/>
      <dgm:t>
        <a:bodyPr/>
        <a:lstStyle/>
        <a:p>
          <a:endParaRPr lang="en-ZA"/>
        </a:p>
      </dgm:t>
    </dgm:pt>
    <dgm:pt modelId="{B9D9B714-BD47-418C-8572-B5EE7F394C2A}" type="sibTrans" cxnId="{D6509439-4905-4F82-8876-124324E6B045}">
      <dgm:prSet/>
      <dgm:spPr/>
      <dgm:t>
        <a:bodyPr/>
        <a:lstStyle/>
        <a:p>
          <a:endParaRPr lang="en-ZA"/>
        </a:p>
      </dgm:t>
    </dgm:pt>
    <dgm:pt modelId="{9AD00309-473D-4780-8DC1-1E95FCDA13E7}" type="pres">
      <dgm:prSet presAssocID="{527ACF91-CF20-4775-8F9F-B5EECF6D8EE0}" presName="arrowDiagram" presStyleCnt="0">
        <dgm:presLayoutVars>
          <dgm:chMax val="5"/>
          <dgm:dir/>
          <dgm:resizeHandles val="exact"/>
        </dgm:presLayoutVars>
      </dgm:prSet>
      <dgm:spPr/>
      <dgm:t>
        <a:bodyPr/>
        <a:lstStyle/>
        <a:p>
          <a:endParaRPr lang="en-ZA"/>
        </a:p>
      </dgm:t>
    </dgm:pt>
    <dgm:pt modelId="{C7DBE4D1-945D-4AD1-810D-ABB95EB5C086}" type="pres">
      <dgm:prSet presAssocID="{527ACF91-CF20-4775-8F9F-B5EECF6D8EE0}" presName="arrow" presStyleLbl="bgShp" presStyleIdx="0" presStyleCnt="1" custScaleX="108638" custScaleY="100000" custLinFactNeighborX="3427" custLinFactNeighborY="1397"/>
      <dgm:spPr/>
    </dgm:pt>
    <dgm:pt modelId="{EC1475F8-6DD4-4FF2-B755-B4F956B4A2B7}" type="pres">
      <dgm:prSet presAssocID="{527ACF91-CF20-4775-8F9F-B5EECF6D8EE0}" presName="arrowDiagram5" presStyleCnt="0"/>
      <dgm:spPr/>
    </dgm:pt>
    <dgm:pt modelId="{F1FA38DD-611E-460E-A314-BC17E366C64F}" type="pres">
      <dgm:prSet presAssocID="{10E90006-7024-417C-A9D2-E615545B2ADE}" presName="bullet5a" presStyleLbl="node1" presStyleIdx="0" presStyleCnt="5" custLinFactX="-812" custLinFactNeighborX="-100000" custLinFactNeighborY="-8119"/>
      <dgm:spPr/>
    </dgm:pt>
    <dgm:pt modelId="{6D503844-F199-4BC9-A87C-B8E277336031}" type="pres">
      <dgm:prSet presAssocID="{10E90006-7024-417C-A9D2-E615545B2ADE}" presName="textBox5a" presStyleLbl="revTx" presStyleIdx="0" presStyleCnt="5" custScaleX="448691" custScaleY="25157" custLinFactX="19429" custLinFactNeighborX="100000" custLinFactNeighborY="27116">
        <dgm:presLayoutVars>
          <dgm:bulletEnabled val="1"/>
        </dgm:presLayoutVars>
      </dgm:prSet>
      <dgm:spPr/>
      <dgm:t>
        <a:bodyPr/>
        <a:lstStyle/>
        <a:p>
          <a:endParaRPr lang="en-ZA"/>
        </a:p>
      </dgm:t>
    </dgm:pt>
    <dgm:pt modelId="{0AFB931E-04CC-45EA-9BB6-1CC2AE3BA534}" type="pres">
      <dgm:prSet presAssocID="{D004F9B6-6832-420E-8FF6-7CA88E9A87EF}" presName="bullet5b" presStyleLbl="node1" presStyleIdx="1" presStyleCnt="5" custLinFactX="-13521" custLinFactNeighborX="-100000" custLinFactNeighborY="79838"/>
      <dgm:spPr/>
    </dgm:pt>
    <dgm:pt modelId="{06305073-F856-4D39-945D-F1DBC6786FAD}" type="pres">
      <dgm:prSet presAssocID="{D004F9B6-6832-420E-8FF6-7CA88E9A87EF}" presName="textBox5b" presStyleLbl="revTx" presStyleIdx="1" presStyleCnt="5" custScaleX="293142" custScaleY="10152" custLinFactNeighborX="22380" custLinFactNeighborY="-2114">
        <dgm:presLayoutVars>
          <dgm:bulletEnabled val="1"/>
        </dgm:presLayoutVars>
      </dgm:prSet>
      <dgm:spPr/>
      <dgm:t>
        <a:bodyPr/>
        <a:lstStyle/>
        <a:p>
          <a:endParaRPr lang="en-ZA"/>
        </a:p>
      </dgm:t>
    </dgm:pt>
    <dgm:pt modelId="{6EC22949-4540-41DC-8619-7D3DFC4780CF}" type="pres">
      <dgm:prSet presAssocID="{6BF847C6-0BE2-49E4-9123-8BC1B422F1FD}" presName="bullet5c" presStyleLbl="node1" presStyleIdx="2" presStyleCnt="5" custLinFactX="-30559" custLinFactNeighborX="-100000" custLinFactNeighborY="73127"/>
      <dgm:spPr/>
    </dgm:pt>
    <dgm:pt modelId="{6DA9F47B-DAE2-4E43-B571-BADDD2C76DAF}" type="pres">
      <dgm:prSet presAssocID="{6BF847C6-0BE2-49E4-9123-8BC1B422F1FD}" presName="textBox5c" presStyleLbl="revTx" presStyleIdx="2" presStyleCnt="5" custScaleX="339502" custScaleY="36874" custLinFactNeighborX="24668" custLinFactNeighborY="4013">
        <dgm:presLayoutVars>
          <dgm:bulletEnabled val="1"/>
        </dgm:presLayoutVars>
      </dgm:prSet>
      <dgm:spPr/>
      <dgm:t>
        <a:bodyPr/>
        <a:lstStyle/>
        <a:p>
          <a:endParaRPr lang="en-ZA"/>
        </a:p>
      </dgm:t>
    </dgm:pt>
    <dgm:pt modelId="{6E7DE06A-91BE-487A-A76A-A2858FEA32D6}" type="pres">
      <dgm:prSet presAssocID="{01380CDC-F526-4D45-82A2-EEFADDCE7C78}" presName="bullet5d" presStyleLbl="node1" presStyleIdx="3" presStyleCnt="5" custLinFactX="-49684" custLinFactNeighborX="-100000" custLinFactNeighborY="47559"/>
      <dgm:spPr/>
    </dgm:pt>
    <dgm:pt modelId="{3E0AAB67-E98E-4453-941D-46C7FF586F5C}" type="pres">
      <dgm:prSet presAssocID="{01380CDC-F526-4D45-82A2-EEFADDCE7C78}" presName="textBox5d" presStyleLbl="revTx" presStyleIdx="3" presStyleCnt="5" custScaleX="294784" custScaleY="17336" custLinFactNeighborX="-20433" custLinFactNeighborY="-13313">
        <dgm:presLayoutVars>
          <dgm:bulletEnabled val="1"/>
        </dgm:presLayoutVars>
      </dgm:prSet>
      <dgm:spPr/>
      <dgm:t>
        <a:bodyPr/>
        <a:lstStyle/>
        <a:p>
          <a:endParaRPr lang="en-ZA"/>
        </a:p>
      </dgm:t>
    </dgm:pt>
    <dgm:pt modelId="{03073F5E-7932-425D-A140-979FFDB219EE}" type="pres">
      <dgm:prSet presAssocID="{81FAFA29-33BB-4AA9-B8C2-82DB04660070}" presName="bullet5e" presStyleLbl="node1" presStyleIdx="4" presStyleCnt="5" custScaleX="96559" custScaleY="90211" custLinFactX="-14101" custLinFactNeighborX="-100000" custLinFactNeighborY="16530"/>
      <dgm:spPr/>
      <dgm:t>
        <a:bodyPr/>
        <a:lstStyle/>
        <a:p>
          <a:endParaRPr lang="en-ZA"/>
        </a:p>
      </dgm:t>
    </dgm:pt>
    <dgm:pt modelId="{5F7BE2FD-366D-4C74-9A37-D68679AD896A}" type="pres">
      <dgm:prSet presAssocID="{81FAFA29-33BB-4AA9-B8C2-82DB04660070}" presName="textBox5e" presStyleLbl="revTx" presStyleIdx="4" presStyleCnt="5" custScaleX="294784" custScaleY="17336" custLinFactNeighborX="-45600" custLinFactNeighborY="-23613">
        <dgm:presLayoutVars>
          <dgm:bulletEnabled val="1"/>
        </dgm:presLayoutVars>
      </dgm:prSet>
      <dgm:spPr/>
      <dgm:t>
        <a:bodyPr/>
        <a:lstStyle/>
        <a:p>
          <a:endParaRPr lang="en-ZA"/>
        </a:p>
      </dgm:t>
    </dgm:pt>
  </dgm:ptLst>
  <dgm:cxnLst>
    <dgm:cxn modelId="{D59EE5DE-76E0-4645-8120-5A2FB2AD3072}" srcId="{527ACF91-CF20-4775-8F9F-B5EECF6D8EE0}" destId="{10E90006-7024-417C-A9D2-E615545B2ADE}" srcOrd="0" destOrd="0" parTransId="{BF04B685-0B69-4989-B607-AA686F16C3FD}" sibTransId="{EB8F7702-0B98-422C-950C-B641647541BE}"/>
    <dgm:cxn modelId="{9D89F241-1CB5-4E74-922E-9CB91C3904F6}" srcId="{527ACF91-CF20-4775-8F9F-B5EECF6D8EE0}" destId="{01380CDC-F526-4D45-82A2-EEFADDCE7C78}" srcOrd="3" destOrd="0" parTransId="{8A83957B-E44F-4EE2-8EB2-39091BF7D4D6}" sibTransId="{FE0DD126-FECE-492E-B138-105C1F40AE9E}"/>
    <dgm:cxn modelId="{F8710B58-2C36-4286-A7B9-160EADD48AA1}" type="presOf" srcId="{527ACF91-CF20-4775-8F9F-B5EECF6D8EE0}" destId="{9AD00309-473D-4780-8DC1-1E95FCDA13E7}" srcOrd="0" destOrd="0" presId="urn:microsoft.com/office/officeart/2005/8/layout/arrow2"/>
    <dgm:cxn modelId="{453C9857-C810-4084-B62D-03B0337C2628}" srcId="{527ACF91-CF20-4775-8F9F-B5EECF6D8EE0}" destId="{6BF847C6-0BE2-49E4-9123-8BC1B422F1FD}" srcOrd="2" destOrd="0" parTransId="{78D2686B-E398-4F0F-A2E7-B286F448D4A6}" sibTransId="{44A42F68-1131-4BB0-80F7-8E45C5C8C9BB}"/>
    <dgm:cxn modelId="{CF9ACA59-D7D6-4FFF-A0D5-8C167C480721}" type="presOf" srcId="{01380CDC-F526-4D45-82A2-EEFADDCE7C78}" destId="{3E0AAB67-E98E-4453-941D-46C7FF586F5C}" srcOrd="0" destOrd="0" presId="urn:microsoft.com/office/officeart/2005/8/layout/arrow2"/>
    <dgm:cxn modelId="{D4779C71-36E4-4EB7-9F9F-5EA0CF524C1A}" type="presOf" srcId="{81FAFA29-33BB-4AA9-B8C2-82DB04660070}" destId="{5F7BE2FD-366D-4C74-9A37-D68679AD896A}" srcOrd="0" destOrd="0" presId="urn:microsoft.com/office/officeart/2005/8/layout/arrow2"/>
    <dgm:cxn modelId="{EE944068-365D-424B-9715-CA8397274CC7}" type="presOf" srcId="{10E90006-7024-417C-A9D2-E615545B2ADE}" destId="{6D503844-F199-4BC9-A87C-B8E277336031}" srcOrd="0" destOrd="0" presId="urn:microsoft.com/office/officeart/2005/8/layout/arrow2"/>
    <dgm:cxn modelId="{D6509439-4905-4F82-8876-124324E6B045}" srcId="{527ACF91-CF20-4775-8F9F-B5EECF6D8EE0}" destId="{81FAFA29-33BB-4AA9-B8C2-82DB04660070}" srcOrd="4" destOrd="0" parTransId="{2F1D988B-2595-4229-A2C0-0C0F665A697A}" sibTransId="{B9D9B714-BD47-418C-8572-B5EE7F394C2A}"/>
    <dgm:cxn modelId="{685BEBD8-0E44-49CE-9768-C74E84CA9251}" type="presOf" srcId="{D004F9B6-6832-420E-8FF6-7CA88E9A87EF}" destId="{06305073-F856-4D39-945D-F1DBC6786FAD}" srcOrd="0" destOrd="0" presId="urn:microsoft.com/office/officeart/2005/8/layout/arrow2"/>
    <dgm:cxn modelId="{49142A1A-0FCA-4E97-A615-E5C6DECAA9D3}" srcId="{527ACF91-CF20-4775-8F9F-B5EECF6D8EE0}" destId="{D004F9B6-6832-420E-8FF6-7CA88E9A87EF}" srcOrd="1" destOrd="0" parTransId="{94F5C4D7-458E-4B86-93EF-B586957BE5B2}" sibTransId="{E73F19CF-E0AD-4403-AB29-1E7E5430DE4E}"/>
    <dgm:cxn modelId="{BECE6FAF-E727-4C70-9E10-447865C3CDF8}" type="presOf" srcId="{6BF847C6-0BE2-49E4-9123-8BC1B422F1FD}" destId="{6DA9F47B-DAE2-4E43-B571-BADDD2C76DAF}" srcOrd="0" destOrd="0" presId="urn:microsoft.com/office/officeart/2005/8/layout/arrow2"/>
    <dgm:cxn modelId="{23EFA7B9-D9F5-4AC3-99C3-6284205A24B4}" type="presParOf" srcId="{9AD00309-473D-4780-8DC1-1E95FCDA13E7}" destId="{C7DBE4D1-945D-4AD1-810D-ABB95EB5C086}" srcOrd="0" destOrd="0" presId="urn:microsoft.com/office/officeart/2005/8/layout/arrow2"/>
    <dgm:cxn modelId="{7DF12889-697F-419A-B0CF-EB490CCD5A58}" type="presParOf" srcId="{9AD00309-473D-4780-8DC1-1E95FCDA13E7}" destId="{EC1475F8-6DD4-4FF2-B755-B4F956B4A2B7}" srcOrd="1" destOrd="0" presId="urn:microsoft.com/office/officeart/2005/8/layout/arrow2"/>
    <dgm:cxn modelId="{5CF1EAE0-BAA5-467C-A629-912F6DBD95D0}" type="presParOf" srcId="{EC1475F8-6DD4-4FF2-B755-B4F956B4A2B7}" destId="{F1FA38DD-611E-460E-A314-BC17E366C64F}" srcOrd="0" destOrd="0" presId="urn:microsoft.com/office/officeart/2005/8/layout/arrow2"/>
    <dgm:cxn modelId="{FB5A954D-7CC6-4E95-962C-7C1B30E64EAE}" type="presParOf" srcId="{EC1475F8-6DD4-4FF2-B755-B4F956B4A2B7}" destId="{6D503844-F199-4BC9-A87C-B8E277336031}" srcOrd="1" destOrd="0" presId="urn:microsoft.com/office/officeart/2005/8/layout/arrow2"/>
    <dgm:cxn modelId="{8E1EF994-62D7-4101-8FFB-F4FF86DDAF39}" type="presParOf" srcId="{EC1475F8-6DD4-4FF2-B755-B4F956B4A2B7}" destId="{0AFB931E-04CC-45EA-9BB6-1CC2AE3BA534}" srcOrd="2" destOrd="0" presId="urn:microsoft.com/office/officeart/2005/8/layout/arrow2"/>
    <dgm:cxn modelId="{CF35DD94-AA01-4F68-8735-6AB5F8554FC8}" type="presParOf" srcId="{EC1475F8-6DD4-4FF2-B755-B4F956B4A2B7}" destId="{06305073-F856-4D39-945D-F1DBC6786FAD}" srcOrd="3" destOrd="0" presId="urn:microsoft.com/office/officeart/2005/8/layout/arrow2"/>
    <dgm:cxn modelId="{AEC11A37-CE80-4B5B-B59D-EB06ADFE161C}" type="presParOf" srcId="{EC1475F8-6DD4-4FF2-B755-B4F956B4A2B7}" destId="{6EC22949-4540-41DC-8619-7D3DFC4780CF}" srcOrd="4" destOrd="0" presId="urn:microsoft.com/office/officeart/2005/8/layout/arrow2"/>
    <dgm:cxn modelId="{5460C92B-82B6-45AE-8F67-3730C76B83D6}" type="presParOf" srcId="{EC1475F8-6DD4-4FF2-B755-B4F956B4A2B7}" destId="{6DA9F47B-DAE2-4E43-B571-BADDD2C76DAF}" srcOrd="5" destOrd="0" presId="urn:microsoft.com/office/officeart/2005/8/layout/arrow2"/>
    <dgm:cxn modelId="{B6E148C6-7D32-4A1A-8274-2E0C9811EDB1}" type="presParOf" srcId="{EC1475F8-6DD4-4FF2-B755-B4F956B4A2B7}" destId="{6E7DE06A-91BE-487A-A76A-A2858FEA32D6}" srcOrd="6" destOrd="0" presId="urn:microsoft.com/office/officeart/2005/8/layout/arrow2"/>
    <dgm:cxn modelId="{06B998B1-D216-4C15-BC8B-2BA14F89474E}" type="presParOf" srcId="{EC1475F8-6DD4-4FF2-B755-B4F956B4A2B7}" destId="{3E0AAB67-E98E-4453-941D-46C7FF586F5C}" srcOrd="7" destOrd="0" presId="urn:microsoft.com/office/officeart/2005/8/layout/arrow2"/>
    <dgm:cxn modelId="{939EBB08-293F-45DF-A298-04E964E047A5}" type="presParOf" srcId="{EC1475F8-6DD4-4FF2-B755-B4F956B4A2B7}" destId="{03073F5E-7932-425D-A140-979FFDB219EE}" srcOrd="8" destOrd="0" presId="urn:microsoft.com/office/officeart/2005/8/layout/arrow2"/>
    <dgm:cxn modelId="{982558F1-EFF8-4D33-89C6-32EF815F2E98}" type="presParOf" srcId="{EC1475F8-6DD4-4FF2-B755-B4F956B4A2B7}" destId="{5F7BE2FD-366D-4C74-9A37-D68679AD896A}" srcOrd="9"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E9D0C4B-7963-4FD1-A101-F963F74405D9}" type="doc">
      <dgm:prSet loTypeId="urn:microsoft.com/office/officeart/2005/8/layout/vList5" loCatId="list" qsTypeId="urn:microsoft.com/office/officeart/2005/8/quickstyle/simple2" qsCatId="simple" csTypeId="urn:microsoft.com/office/officeart/2005/8/colors/colorful2" csCatId="colorful" phldr="1"/>
      <dgm:spPr/>
      <dgm:t>
        <a:bodyPr/>
        <a:lstStyle/>
        <a:p>
          <a:endParaRPr lang="en-US"/>
        </a:p>
      </dgm:t>
    </dgm:pt>
    <dgm:pt modelId="{B13ED12E-2278-44A6-9BDA-FAA7E1265C8A}">
      <dgm:prSet phldrT="[Text]" custT="1"/>
      <dgm:spPr/>
      <dgm:t>
        <a:bodyPr/>
        <a:lstStyle/>
        <a:p>
          <a:r>
            <a:rPr lang="en-US" sz="2800" b="1" dirty="0" smtClean="0"/>
            <a:t>Part A</a:t>
          </a:r>
          <a:endParaRPr lang="en-US" sz="2800" b="1" dirty="0"/>
        </a:p>
      </dgm:t>
    </dgm:pt>
    <dgm:pt modelId="{3B6C6D86-24F5-4171-B1EF-E8B46CFEDA2F}" type="parTrans" cxnId="{90D604DD-2FB8-4AF5-BEB0-B969E565BA7E}">
      <dgm:prSet/>
      <dgm:spPr/>
      <dgm:t>
        <a:bodyPr/>
        <a:lstStyle/>
        <a:p>
          <a:endParaRPr lang="en-US"/>
        </a:p>
      </dgm:t>
    </dgm:pt>
    <dgm:pt modelId="{EAB63614-28D0-45E0-97AA-AEFEA045C67E}" type="sibTrans" cxnId="{90D604DD-2FB8-4AF5-BEB0-B969E565BA7E}">
      <dgm:prSet/>
      <dgm:spPr/>
      <dgm:t>
        <a:bodyPr/>
        <a:lstStyle/>
        <a:p>
          <a:endParaRPr lang="en-US"/>
        </a:p>
      </dgm:t>
    </dgm:pt>
    <dgm:pt modelId="{2D71FEE0-6403-4513-AC20-6DEE987FBAE2}">
      <dgm:prSet phldrT="[Text]"/>
      <dgm:spPr>
        <a:ln>
          <a:solidFill>
            <a:schemeClr val="accent2">
              <a:lumMod val="40000"/>
              <a:lumOff val="60000"/>
              <a:alpha val="90000"/>
            </a:schemeClr>
          </a:solidFill>
        </a:ln>
      </dgm:spPr>
      <dgm:t>
        <a:bodyPr/>
        <a:lstStyle/>
        <a:p>
          <a:r>
            <a:rPr lang="en-US" b="1" dirty="0" smtClean="0"/>
            <a:t>Marketing &amp; promotion of medicines to healthcare professionals</a:t>
          </a:r>
          <a:endParaRPr lang="en-US" b="1" dirty="0"/>
        </a:p>
      </dgm:t>
    </dgm:pt>
    <dgm:pt modelId="{E972BFE5-9848-4CF0-A573-7A7702BDFD97}" type="parTrans" cxnId="{FC3F970C-C959-474D-94E3-D513A6EFEA69}">
      <dgm:prSet/>
      <dgm:spPr/>
      <dgm:t>
        <a:bodyPr/>
        <a:lstStyle/>
        <a:p>
          <a:endParaRPr lang="en-US"/>
        </a:p>
      </dgm:t>
    </dgm:pt>
    <dgm:pt modelId="{731DF9CB-E507-4DB7-A410-6C84E9F042B6}" type="sibTrans" cxnId="{FC3F970C-C959-474D-94E3-D513A6EFEA69}">
      <dgm:prSet/>
      <dgm:spPr/>
      <dgm:t>
        <a:bodyPr/>
        <a:lstStyle/>
        <a:p>
          <a:endParaRPr lang="en-US"/>
        </a:p>
      </dgm:t>
    </dgm:pt>
    <dgm:pt modelId="{42E72859-1DC1-4151-B159-75FEB6CCFDCE}">
      <dgm:prSet phldrT="[Text]" custT="1"/>
      <dgm:spPr/>
      <dgm:t>
        <a:bodyPr/>
        <a:lstStyle/>
        <a:p>
          <a:r>
            <a:rPr lang="en-US" sz="2800" b="1" dirty="0" smtClean="0"/>
            <a:t>Part B</a:t>
          </a:r>
          <a:endParaRPr lang="en-US" sz="2800" b="1" dirty="0"/>
        </a:p>
      </dgm:t>
    </dgm:pt>
    <dgm:pt modelId="{BC13165A-896E-4F6C-B0C8-82FBE7B4925F}" type="parTrans" cxnId="{5DC545A7-EF60-4B43-9E5F-699848343F23}">
      <dgm:prSet/>
      <dgm:spPr/>
      <dgm:t>
        <a:bodyPr/>
        <a:lstStyle/>
        <a:p>
          <a:endParaRPr lang="en-US"/>
        </a:p>
      </dgm:t>
    </dgm:pt>
    <dgm:pt modelId="{18D762D6-89AA-4ADF-AD46-55E57CB46229}" type="sibTrans" cxnId="{5DC545A7-EF60-4B43-9E5F-699848343F23}">
      <dgm:prSet/>
      <dgm:spPr/>
      <dgm:t>
        <a:bodyPr/>
        <a:lstStyle/>
        <a:p>
          <a:endParaRPr lang="en-US"/>
        </a:p>
      </dgm:t>
    </dgm:pt>
    <dgm:pt modelId="{6BE451D4-682C-45D6-A92C-E23186E10F29}">
      <dgm:prSet phldrT="[Text]"/>
      <dgm:spPr/>
      <dgm:t>
        <a:bodyPr/>
        <a:lstStyle/>
        <a:p>
          <a:r>
            <a:rPr lang="en-US" b="1" dirty="0" smtClean="0"/>
            <a:t>Marketing &amp; promotion of medicines to consumers</a:t>
          </a:r>
          <a:endParaRPr lang="en-US" b="1" dirty="0"/>
        </a:p>
      </dgm:t>
    </dgm:pt>
    <dgm:pt modelId="{5FA6501F-0D9B-4623-A08E-8CA2106F254B}" type="parTrans" cxnId="{634CDEDA-DDC7-4BE2-ACC7-B277EAE65B85}">
      <dgm:prSet/>
      <dgm:spPr/>
      <dgm:t>
        <a:bodyPr/>
        <a:lstStyle/>
        <a:p>
          <a:endParaRPr lang="en-US"/>
        </a:p>
      </dgm:t>
    </dgm:pt>
    <dgm:pt modelId="{05FA7758-40C6-4D73-A643-B1505290075B}" type="sibTrans" cxnId="{634CDEDA-DDC7-4BE2-ACC7-B277EAE65B85}">
      <dgm:prSet/>
      <dgm:spPr/>
      <dgm:t>
        <a:bodyPr/>
        <a:lstStyle/>
        <a:p>
          <a:endParaRPr lang="en-US"/>
        </a:p>
      </dgm:t>
    </dgm:pt>
    <dgm:pt modelId="{8CCBE425-B0A6-4814-BEAE-E4E7DDBA42D9}">
      <dgm:prSet phldrT="[Text]" custT="1"/>
      <dgm:spPr/>
      <dgm:t>
        <a:bodyPr/>
        <a:lstStyle/>
        <a:p>
          <a:r>
            <a:rPr lang="en-US" sz="2800" b="1" dirty="0" smtClean="0"/>
            <a:t>Part C</a:t>
          </a:r>
          <a:endParaRPr lang="en-US" sz="2800" b="1" dirty="0"/>
        </a:p>
      </dgm:t>
    </dgm:pt>
    <dgm:pt modelId="{C2A7B10B-38DB-4502-8303-27E50B387C96}" type="parTrans" cxnId="{DFDAD4C8-6109-4E80-8E72-273860A1A2F2}">
      <dgm:prSet/>
      <dgm:spPr/>
      <dgm:t>
        <a:bodyPr/>
        <a:lstStyle/>
        <a:p>
          <a:endParaRPr lang="en-US"/>
        </a:p>
      </dgm:t>
    </dgm:pt>
    <dgm:pt modelId="{4A69970E-0012-4E6D-BCCD-912552673B71}" type="sibTrans" cxnId="{DFDAD4C8-6109-4E80-8E72-273860A1A2F2}">
      <dgm:prSet/>
      <dgm:spPr/>
      <dgm:t>
        <a:bodyPr/>
        <a:lstStyle/>
        <a:p>
          <a:endParaRPr lang="en-US"/>
        </a:p>
      </dgm:t>
    </dgm:pt>
    <dgm:pt modelId="{5B6EB996-B621-4A2A-B632-03E0AEB10B7A}">
      <dgm:prSet phldrT="[Text]"/>
      <dgm:spPr/>
      <dgm:t>
        <a:bodyPr/>
        <a:lstStyle/>
        <a:p>
          <a:r>
            <a:rPr lang="en-US" b="1" dirty="0" smtClean="0"/>
            <a:t>Devices</a:t>
          </a:r>
          <a:endParaRPr lang="en-US" b="1" dirty="0"/>
        </a:p>
      </dgm:t>
    </dgm:pt>
    <dgm:pt modelId="{C4ADC301-527F-409F-966C-0444D467D972}" type="parTrans" cxnId="{B2FCA07E-ED9F-4125-81CE-520C47F9BE37}">
      <dgm:prSet/>
      <dgm:spPr/>
      <dgm:t>
        <a:bodyPr/>
        <a:lstStyle/>
        <a:p>
          <a:endParaRPr lang="en-US"/>
        </a:p>
      </dgm:t>
    </dgm:pt>
    <dgm:pt modelId="{A46A5D14-39A4-4CB9-93B8-D77EC821F412}" type="sibTrans" cxnId="{B2FCA07E-ED9F-4125-81CE-520C47F9BE37}">
      <dgm:prSet/>
      <dgm:spPr/>
      <dgm:t>
        <a:bodyPr/>
        <a:lstStyle/>
        <a:p>
          <a:endParaRPr lang="en-US"/>
        </a:p>
      </dgm:t>
    </dgm:pt>
    <dgm:pt modelId="{4C29B4AE-D8C9-4CF5-A2D2-F1A448E4AA22}">
      <dgm:prSet custT="1"/>
      <dgm:spPr/>
      <dgm:t>
        <a:bodyPr/>
        <a:lstStyle/>
        <a:p>
          <a:r>
            <a:rPr lang="en-US" sz="2800" dirty="0" smtClean="0"/>
            <a:t>Part D</a:t>
          </a:r>
          <a:endParaRPr lang="en-US" sz="2800" dirty="0"/>
        </a:p>
      </dgm:t>
    </dgm:pt>
    <dgm:pt modelId="{7E921CA8-62CB-4B1C-90FE-A495525FD770}" type="parTrans" cxnId="{2D0B629C-6F43-4FA9-9EFB-81049FDAE8CD}">
      <dgm:prSet/>
      <dgm:spPr/>
      <dgm:t>
        <a:bodyPr/>
        <a:lstStyle/>
        <a:p>
          <a:endParaRPr lang="en-US"/>
        </a:p>
      </dgm:t>
    </dgm:pt>
    <dgm:pt modelId="{1C2466A1-AD44-4B23-98B6-E31F336BB6CC}" type="sibTrans" cxnId="{2D0B629C-6F43-4FA9-9EFB-81049FDAE8CD}">
      <dgm:prSet/>
      <dgm:spPr/>
      <dgm:t>
        <a:bodyPr/>
        <a:lstStyle/>
        <a:p>
          <a:endParaRPr lang="en-US"/>
        </a:p>
      </dgm:t>
    </dgm:pt>
    <dgm:pt modelId="{5E8312A5-60A0-47AC-BA7B-ACDF2CC11F19}">
      <dgm:prSet/>
      <dgm:spPr/>
      <dgm:t>
        <a:bodyPr/>
        <a:lstStyle/>
        <a:p>
          <a:r>
            <a:rPr lang="en-US" b="1" dirty="0" smtClean="0"/>
            <a:t>Enforcement</a:t>
          </a:r>
          <a:endParaRPr lang="en-US" b="1" dirty="0"/>
        </a:p>
      </dgm:t>
    </dgm:pt>
    <dgm:pt modelId="{FAA7B363-7608-4599-AFEA-664946389F80}" type="parTrans" cxnId="{A5896113-78BE-4091-A499-C9D5784F92A8}">
      <dgm:prSet/>
      <dgm:spPr/>
      <dgm:t>
        <a:bodyPr/>
        <a:lstStyle/>
        <a:p>
          <a:endParaRPr lang="en-US"/>
        </a:p>
      </dgm:t>
    </dgm:pt>
    <dgm:pt modelId="{9B4305B9-8FCB-49F8-9AD9-AD1C64E717B3}" type="sibTrans" cxnId="{A5896113-78BE-4091-A499-C9D5784F92A8}">
      <dgm:prSet/>
      <dgm:spPr/>
      <dgm:t>
        <a:bodyPr/>
        <a:lstStyle/>
        <a:p>
          <a:endParaRPr lang="en-US"/>
        </a:p>
      </dgm:t>
    </dgm:pt>
    <dgm:pt modelId="{C999ECAB-8D76-4E41-B083-ED0D9F4F8468}" type="pres">
      <dgm:prSet presAssocID="{4E9D0C4B-7963-4FD1-A101-F963F74405D9}" presName="Name0" presStyleCnt="0">
        <dgm:presLayoutVars>
          <dgm:dir/>
          <dgm:animLvl val="lvl"/>
          <dgm:resizeHandles val="exact"/>
        </dgm:presLayoutVars>
      </dgm:prSet>
      <dgm:spPr/>
      <dgm:t>
        <a:bodyPr/>
        <a:lstStyle/>
        <a:p>
          <a:endParaRPr lang="en-US"/>
        </a:p>
      </dgm:t>
    </dgm:pt>
    <dgm:pt modelId="{A0C2C7B3-68D3-4EBE-BA34-51EF4B9D08A6}" type="pres">
      <dgm:prSet presAssocID="{B13ED12E-2278-44A6-9BDA-FAA7E1265C8A}" presName="linNode" presStyleCnt="0"/>
      <dgm:spPr/>
      <dgm:t>
        <a:bodyPr/>
        <a:lstStyle/>
        <a:p>
          <a:endParaRPr lang="en-US"/>
        </a:p>
      </dgm:t>
    </dgm:pt>
    <dgm:pt modelId="{903EDC16-29D9-46D1-A670-C09F4A562A8E}" type="pres">
      <dgm:prSet presAssocID="{B13ED12E-2278-44A6-9BDA-FAA7E1265C8A}" presName="parentText" presStyleLbl="node1" presStyleIdx="0" presStyleCnt="4">
        <dgm:presLayoutVars>
          <dgm:chMax val="1"/>
          <dgm:bulletEnabled val="1"/>
        </dgm:presLayoutVars>
      </dgm:prSet>
      <dgm:spPr/>
      <dgm:t>
        <a:bodyPr/>
        <a:lstStyle/>
        <a:p>
          <a:endParaRPr lang="en-US"/>
        </a:p>
      </dgm:t>
    </dgm:pt>
    <dgm:pt modelId="{FFF2C7E2-C83E-4124-B633-B53E204D2241}" type="pres">
      <dgm:prSet presAssocID="{B13ED12E-2278-44A6-9BDA-FAA7E1265C8A}" presName="descendantText" presStyleLbl="alignAccFollowNode1" presStyleIdx="0" presStyleCnt="4">
        <dgm:presLayoutVars>
          <dgm:bulletEnabled val="1"/>
        </dgm:presLayoutVars>
      </dgm:prSet>
      <dgm:spPr/>
      <dgm:t>
        <a:bodyPr/>
        <a:lstStyle/>
        <a:p>
          <a:endParaRPr lang="en-US"/>
        </a:p>
      </dgm:t>
    </dgm:pt>
    <dgm:pt modelId="{09847CE0-5459-4006-8D50-959713570D1B}" type="pres">
      <dgm:prSet presAssocID="{EAB63614-28D0-45E0-97AA-AEFEA045C67E}" presName="sp" presStyleCnt="0"/>
      <dgm:spPr/>
      <dgm:t>
        <a:bodyPr/>
        <a:lstStyle/>
        <a:p>
          <a:endParaRPr lang="en-US"/>
        </a:p>
      </dgm:t>
    </dgm:pt>
    <dgm:pt modelId="{2CF67497-103B-434F-BD06-21DAC3224AAD}" type="pres">
      <dgm:prSet presAssocID="{42E72859-1DC1-4151-B159-75FEB6CCFDCE}" presName="linNode" presStyleCnt="0"/>
      <dgm:spPr/>
      <dgm:t>
        <a:bodyPr/>
        <a:lstStyle/>
        <a:p>
          <a:endParaRPr lang="en-US"/>
        </a:p>
      </dgm:t>
    </dgm:pt>
    <dgm:pt modelId="{AFF07380-9447-4FCE-803E-083E4B77BC78}" type="pres">
      <dgm:prSet presAssocID="{42E72859-1DC1-4151-B159-75FEB6CCFDCE}" presName="parentText" presStyleLbl="node1" presStyleIdx="1" presStyleCnt="4">
        <dgm:presLayoutVars>
          <dgm:chMax val="1"/>
          <dgm:bulletEnabled val="1"/>
        </dgm:presLayoutVars>
      </dgm:prSet>
      <dgm:spPr/>
      <dgm:t>
        <a:bodyPr/>
        <a:lstStyle/>
        <a:p>
          <a:endParaRPr lang="en-US"/>
        </a:p>
      </dgm:t>
    </dgm:pt>
    <dgm:pt modelId="{6C798C4D-1783-4BFC-8FFB-185998900952}" type="pres">
      <dgm:prSet presAssocID="{42E72859-1DC1-4151-B159-75FEB6CCFDCE}" presName="descendantText" presStyleLbl="alignAccFollowNode1" presStyleIdx="1" presStyleCnt="4">
        <dgm:presLayoutVars>
          <dgm:bulletEnabled val="1"/>
        </dgm:presLayoutVars>
      </dgm:prSet>
      <dgm:spPr/>
      <dgm:t>
        <a:bodyPr/>
        <a:lstStyle/>
        <a:p>
          <a:endParaRPr lang="en-US"/>
        </a:p>
      </dgm:t>
    </dgm:pt>
    <dgm:pt modelId="{66F3011C-4907-443A-9845-BA8BEF87DE2D}" type="pres">
      <dgm:prSet presAssocID="{18D762D6-89AA-4ADF-AD46-55E57CB46229}" presName="sp" presStyleCnt="0"/>
      <dgm:spPr/>
      <dgm:t>
        <a:bodyPr/>
        <a:lstStyle/>
        <a:p>
          <a:endParaRPr lang="en-US"/>
        </a:p>
      </dgm:t>
    </dgm:pt>
    <dgm:pt modelId="{B762BE8E-C7BE-4C1F-8971-E829C66ACEC2}" type="pres">
      <dgm:prSet presAssocID="{8CCBE425-B0A6-4814-BEAE-E4E7DDBA42D9}" presName="linNode" presStyleCnt="0"/>
      <dgm:spPr/>
      <dgm:t>
        <a:bodyPr/>
        <a:lstStyle/>
        <a:p>
          <a:endParaRPr lang="en-US"/>
        </a:p>
      </dgm:t>
    </dgm:pt>
    <dgm:pt modelId="{422AE2DF-67A0-43FE-AEBB-EF27160DE408}" type="pres">
      <dgm:prSet presAssocID="{8CCBE425-B0A6-4814-BEAE-E4E7DDBA42D9}" presName="parentText" presStyleLbl="node1" presStyleIdx="2" presStyleCnt="4">
        <dgm:presLayoutVars>
          <dgm:chMax val="1"/>
          <dgm:bulletEnabled val="1"/>
        </dgm:presLayoutVars>
      </dgm:prSet>
      <dgm:spPr/>
      <dgm:t>
        <a:bodyPr/>
        <a:lstStyle/>
        <a:p>
          <a:endParaRPr lang="en-US"/>
        </a:p>
      </dgm:t>
    </dgm:pt>
    <dgm:pt modelId="{9BCB9E00-2F5A-4AD5-A69E-04B53D06F96B}" type="pres">
      <dgm:prSet presAssocID="{8CCBE425-B0A6-4814-BEAE-E4E7DDBA42D9}" presName="descendantText" presStyleLbl="alignAccFollowNode1" presStyleIdx="2" presStyleCnt="4">
        <dgm:presLayoutVars>
          <dgm:bulletEnabled val="1"/>
        </dgm:presLayoutVars>
      </dgm:prSet>
      <dgm:spPr/>
      <dgm:t>
        <a:bodyPr/>
        <a:lstStyle/>
        <a:p>
          <a:endParaRPr lang="en-US"/>
        </a:p>
      </dgm:t>
    </dgm:pt>
    <dgm:pt modelId="{638FA00E-984B-4FD0-A167-4FD75342331D}" type="pres">
      <dgm:prSet presAssocID="{4A69970E-0012-4E6D-BCCD-912552673B71}" presName="sp" presStyleCnt="0"/>
      <dgm:spPr/>
      <dgm:t>
        <a:bodyPr/>
        <a:lstStyle/>
        <a:p>
          <a:endParaRPr lang="en-US"/>
        </a:p>
      </dgm:t>
    </dgm:pt>
    <dgm:pt modelId="{F5903966-849E-4834-AE89-3B89CC3DAA92}" type="pres">
      <dgm:prSet presAssocID="{4C29B4AE-D8C9-4CF5-A2D2-F1A448E4AA22}" presName="linNode" presStyleCnt="0"/>
      <dgm:spPr/>
      <dgm:t>
        <a:bodyPr/>
        <a:lstStyle/>
        <a:p>
          <a:endParaRPr lang="en-US"/>
        </a:p>
      </dgm:t>
    </dgm:pt>
    <dgm:pt modelId="{45930DBA-20E9-4421-A861-9865441BA2E6}" type="pres">
      <dgm:prSet presAssocID="{4C29B4AE-D8C9-4CF5-A2D2-F1A448E4AA22}" presName="parentText" presStyleLbl="node1" presStyleIdx="3" presStyleCnt="4">
        <dgm:presLayoutVars>
          <dgm:chMax val="1"/>
          <dgm:bulletEnabled val="1"/>
        </dgm:presLayoutVars>
      </dgm:prSet>
      <dgm:spPr/>
      <dgm:t>
        <a:bodyPr/>
        <a:lstStyle/>
        <a:p>
          <a:endParaRPr lang="en-US"/>
        </a:p>
      </dgm:t>
    </dgm:pt>
    <dgm:pt modelId="{D2BCB69B-40E3-4579-9121-0C9B9C8E575A}" type="pres">
      <dgm:prSet presAssocID="{4C29B4AE-D8C9-4CF5-A2D2-F1A448E4AA22}" presName="descendantText" presStyleLbl="alignAccFollowNode1" presStyleIdx="3" presStyleCnt="4">
        <dgm:presLayoutVars>
          <dgm:bulletEnabled val="1"/>
        </dgm:presLayoutVars>
      </dgm:prSet>
      <dgm:spPr/>
      <dgm:t>
        <a:bodyPr/>
        <a:lstStyle/>
        <a:p>
          <a:endParaRPr lang="en-US"/>
        </a:p>
      </dgm:t>
    </dgm:pt>
  </dgm:ptLst>
  <dgm:cxnLst>
    <dgm:cxn modelId="{E7895AC1-A31A-4A26-BFAE-6945C7A84980}" type="presOf" srcId="{4E9D0C4B-7963-4FD1-A101-F963F74405D9}" destId="{C999ECAB-8D76-4E41-B083-ED0D9F4F8468}" srcOrd="0" destOrd="0" presId="urn:microsoft.com/office/officeart/2005/8/layout/vList5"/>
    <dgm:cxn modelId="{90D604DD-2FB8-4AF5-BEB0-B969E565BA7E}" srcId="{4E9D0C4B-7963-4FD1-A101-F963F74405D9}" destId="{B13ED12E-2278-44A6-9BDA-FAA7E1265C8A}" srcOrd="0" destOrd="0" parTransId="{3B6C6D86-24F5-4171-B1EF-E8B46CFEDA2F}" sibTransId="{EAB63614-28D0-45E0-97AA-AEFEA045C67E}"/>
    <dgm:cxn modelId="{8232DA23-17F2-4DCB-9686-B6EA77AEEAC4}" type="presOf" srcId="{5E8312A5-60A0-47AC-BA7B-ACDF2CC11F19}" destId="{D2BCB69B-40E3-4579-9121-0C9B9C8E575A}" srcOrd="0" destOrd="0" presId="urn:microsoft.com/office/officeart/2005/8/layout/vList5"/>
    <dgm:cxn modelId="{F3B47E97-3229-4C39-B061-C60699EBBE97}" type="presOf" srcId="{6BE451D4-682C-45D6-A92C-E23186E10F29}" destId="{6C798C4D-1783-4BFC-8FFB-185998900952}" srcOrd="0" destOrd="0" presId="urn:microsoft.com/office/officeart/2005/8/layout/vList5"/>
    <dgm:cxn modelId="{FC3F970C-C959-474D-94E3-D513A6EFEA69}" srcId="{B13ED12E-2278-44A6-9BDA-FAA7E1265C8A}" destId="{2D71FEE0-6403-4513-AC20-6DEE987FBAE2}" srcOrd="0" destOrd="0" parTransId="{E972BFE5-9848-4CF0-A573-7A7702BDFD97}" sibTransId="{731DF9CB-E507-4DB7-A410-6C84E9F042B6}"/>
    <dgm:cxn modelId="{F31ACE1D-C692-4EB7-B86A-5CD4880A9E67}" type="presOf" srcId="{42E72859-1DC1-4151-B159-75FEB6CCFDCE}" destId="{AFF07380-9447-4FCE-803E-083E4B77BC78}" srcOrd="0" destOrd="0" presId="urn:microsoft.com/office/officeart/2005/8/layout/vList5"/>
    <dgm:cxn modelId="{634CDEDA-DDC7-4BE2-ACC7-B277EAE65B85}" srcId="{42E72859-1DC1-4151-B159-75FEB6CCFDCE}" destId="{6BE451D4-682C-45D6-A92C-E23186E10F29}" srcOrd="0" destOrd="0" parTransId="{5FA6501F-0D9B-4623-A08E-8CA2106F254B}" sibTransId="{05FA7758-40C6-4D73-A643-B1505290075B}"/>
    <dgm:cxn modelId="{60D59A46-F84A-44A8-B420-9EEFA38651A6}" type="presOf" srcId="{5B6EB996-B621-4A2A-B632-03E0AEB10B7A}" destId="{9BCB9E00-2F5A-4AD5-A69E-04B53D06F96B}" srcOrd="0" destOrd="0" presId="urn:microsoft.com/office/officeart/2005/8/layout/vList5"/>
    <dgm:cxn modelId="{DFDAD4C8-6109-4E80-8E72-273860A1A2F2}" srcId="{4E9D0C4B-7963-4FD1-A101-F963F74405D9}" destId="{8CCBE425-B0A6-4814-BEAE-E4E7DDBA42D9}" srcOrd="2" destOrd="0" parTransId="{C2A7B10B-38DB-4502-8303-27E50B387C96}" sibTransId="{4A69970E-0012-4E6D-BCCD-912552673B71}"/>
    <dgm:cxn modelId="{FE325E9D-D9C2-45B1-80B7-0EBB09C05317}" type="presOf" srcId="{B13ED12E-2278-44A6-9BDA-FAA7E1265C8A}" destId="{903EDC16-29D9-46D1-A670-C09F4A562A8E}" srcOrd="0" destOrd="0" presId="urn:microsoft.com/office/officeart/2005/8/layout/vList5"/>
    <dgm:cxn modelId="{5DC545A7-EF60-4B43-9E5F-699848343F23}" srcId="{4E9D0C4B-7963-4FD1-A101-F963F74405D9}" destId="{42E72859-1DC1-4151-B159-75FEB6CCFDCE}" srcOrd="1" destOrd="0" parTransId="{BC13165A-896E-4F6C-B0C8-82FBE7B4925F}" sibTransId="{18D762D6-89AA-4ADF-AD46-55E57CB46229}"/>
    <dgm:cxn modelId="{2A8756D5-5E2A-43C6-84A6-89F4F4F359C4}" type="presOf" srcId="{4C29B4AE-D8C9-4CF5-A2D2-F1A448E4AA22}" destId="{45930DBA-20E9-4421-A861-9865441BA2E6}" srcOrd="0" destOrd="0" presId="urn:microsoft.com/office/officeart/2005/8/layout/vList5"/>
    <dgm:cxn modelId="{2D0B629C-6F43-4FA9-9EFB-81049FDAE8CD}" srcId="{4E9D0C4B-7963-4FD1-A101-F963F74405D9}" destId="{4C29B4AE-D8C9-4CF5-A2D2-F1A448E4AA22}" srcOrd="3" destOrd="0" parTransId="{7E921CA8-62CB-4B1C-90FE-A495525FD770}" sibTransId="{1C2466A1-AD44-4B23-98B6-E31F336BB6CC}"/>
    <dgm:cxn modelId="{B2FCA07E-ED9F-4125-81CE-520C47F9BE37}" srcId="{8CCBE425-B0A6-4814-BEAE-E4E7DDBA42D9}" destId="{5B6EB996-B621-4A2A-B632-03E0AEB10B7A}" srcOrd="0" destOrd="0" parTransId="{C4ADC301-527F-409F-966C-0444D467D972}" sibTransId="{A46A5D14-39A4-4CB9-93B8-D77EC821F412}"/>
    <dgm:cxn modelId="{103894C2-E31E-40EF-82DE-925CB326D363}" type="presOf" srcId="{2D71FEE0-6403-4513-AC20-6DEE987FBAE2}" destId="{FFF2C7E2-C83E-4124-B633-B53E204D2241}" srcOrd="0" destOrd="0" presId="urn:microsoft.com/office/officeart/2005/8/layout/vList5"/>
    <dgm:cxn modelId="{54636960-B58A-4D78-90FC-B45B1BE8013D}" type="presOf" srcId="{8CCBE425-B0A6-4814-BEAE-E4E7DDBA42D9}" destId="{422AE2DF-67A0-43FE-AEBB-EF27160DE408}" srcOrd="0" destOrd="0" presId="urn:microsoft.com/office/officeart/2005/8/layout/vList5"/>
    <dgm:cxn modelId="{A5896113-78BE-4091-A499-C9D5784F92A8}" srcId="{4C29B4AE-D8C9-4CF5-A2D2-F1A448E4AA22}" destId="{5E8312A5-60A0-47AC-BA7B-ACDF2CC11F19}" srcOrd="0" destOrd="0" parTransId="{FAA7B363-7608-4599-AFEA-664946389F80}" sibTransId="{9B4305B9-8FCB-49F8-9AD9-AD1C64E717B3}"/>
    <dgm:cxn modelId="{A33FBF00-9754-46AD-B19B-0FC3BB443DFC}" type="presParOf" srcId="{C999ECAB-8D76-4E41-B083-ED0D9F4F8468}" destId="{A0C2C7B3-68D3-4EBE-BA34-51EF4B9D08A6}" srcOrd="0" destOrd="0" presId="urn:microsoft.com/office/officeart/2005/8/layout/vList5"/>
    <dgm:cxn modelId="{E3C64A4D-6E6E-4D07-97E2-C50D460C2946}" type="presParOf" srcId="{A0C2C7B3-68D3-4EBE-BA34-51EF4B9D08A6}" destId="{903EDC16-29D9-46D1-A670-C09F4A562A8E}" srcOrd="0" destOrd="0" presId="urn:microsoft.com/office/officeart/2005/8/layout/vList5"/>
    <dgm:cxn modelId="{326353A5-D5EC-4590-8CA9-2A0B4F96936D}" type="presParOf" srcId="{A0C2C7B3-68D3-4EBE-BA34-51EF4B9D08A6}" destId="{FFF2C7E2-C83E-4124-B633-B53E204D2241}" srcOrd="1" destOrd="0" presId="urn:microsoft.com/office/officeart/2005/8/layout/vList5"/>
    <dgm:cxn modelId="{7277087B-A113-4AE9-BD30-B85B86DC7B47}" type="presParOf" srcId="{C999ECAB-8D76-4E41-B083-ED0D9F4F8468}" destId="{09847CE0-5459-4006-8D50-959713570D1B}" srcOrd="1" destOrd="0" presId="urn:microsoft.com/office/officeart/2005/8/layout/vList5"/>
    <dgm:cxn modelId="{20AC3EA8-8D6D-468A-95D5-A013A009960B}" type="presParOf" srcId="{C999ECAB-8D76-4E41-B083-ED0D9F4F8468}" destId="{2CF67497-103B-434F-BD06-21DAC3224AAD}" srcOrd="2" destOrd="0" presId="urn:microsoft.com/office/officeart/2005/8/layout/vList5"/>
    <dgm:cxn modelId="{BE51144B-A58F-43A8-A099-2BFA94EDB48E}" type="presParOf" srcId="{2CF67497-103B-434F-BD06-21DAC3224AAD}" destId="{AFF07380-9447-4FCE-803E-083E4B77BC78}" srcOrd="0" destOrd="0" presId="urn:microsoft.com/office/officeart/2005/8/layout/vList5"/>
    <dgm:cxn modelId="{C2337572-DB46-48E8-B673-D94D4A91D817}" type="presParOf" srcId="{2CF67497-103B-434F-BD06-21DAC3224AAD}" destId="{6C798C4D-1783-4BFC-8FFB-185998900952}" srcOrd="1" destOrd="0" presId="urn:microsoft.com/office/officeart/2005/8/layout/vList5"/>
    <dgm:cxn modelId="{CF9F1802-B26D-4315-BC4F-015101878F0E}" type="presParOf" srcId="{C999ECAB-8D76-4E41-B083-ED0D9F4F8468}" destId="{66F3011C-4907-443A-9845-BA8BEF87DE2D}" srcOrd="3" destOrd="0" presId="urn:microsoft.com/office/officeart/2005/8/layout/vList5"/>
    <dgm:cxn modelId="{C95C4B9D-B20E-4357-B8AA-1E08D823169D}" type="presParOf" srcId="{C999ECAB-8D76-4E41-B083-ED0D9F4F8468}" destId="{B762BE8E-C7BE-4C1F-8971-E829C66ACEC2}" srcOrd="4" destOrd="0" presId="urn:microsoft.com/office/officeart/2005/8/layout/vList5"/>
    <dgm:cxn modelId="{CA45662F-FBF0-4ED4-9DAC-5A500076403B}" type="presParOf" srcId="{B762BE8E-C7BE-4C1F-8971-E829C66ACEC2}" destId="{422AE2DF-67A0-43FE-AEBB-EF27160DE408}" srcOrd="0" destOrd="0" presId="urn:microsoft.com/office/officeart/2005/8/layout/vList5"/>
    <dgm:cxn modelId="{E1BF4E31-3D04-46CB-AF04-DDBBAC560C4E}" type="presParOf" srcId="{B762BE8E-C7BE-4C1F-8971-E829C66ACEC2}" destId="{9BCB9E00-2F5A-4AD5-A69E-04B53D06F96B}" srcOrd="1" destOrd="0" presId="urn:microsoft.com/office/officeart/2005/8/layout/vList5"/>
    <dgm:cxn modelId="{76B3AEB6-DBAA-4953-A8BD-60A7279B8947}" type="presParOf" srcId="{C999ECAB-8D76-4E41-B083-ED0D9F4F8468}" destId="{638FA00E-984B-4FD0-A167-4FD75342331D}" srcOrd="5" destOrd="0" presId="urn:microsoft.com/office/officeart/2005/8/layout/vList5"/>
    <dgm:cxn modelId="{2315F02F-131E-496D-9948-5D8605C3029C}" type="presParOf" srcId="{C999ECAB-8D76-4E41-B083-ED0D9F4F8468}" destId="{F5903966-849E-4834-AE89-3B89CC3DAA92}" srcOrd="6" destOrd="0" presId="urn:microsoft.com/office/officeart/2005/8/layout/vList5"/>
    <dgm:cxn modelId="{78A46436-2AE0-4ACC-B35F-0DB20ADA3A91}" type="presParOf" srcId="{F5903966-849E-4834-AE89-3B89CC3DAA92}" destId="{45930DBA-20E9-4421-A861-9865441BA2E6}" srcOrd="0" destOrd="0" presId="urn:microsoft.com/office/officeart/2005/8/layout/vList5"/>
    <dgm:cxn modelId="{3ACD8D35-0009-4C61-99B5-DF9581FBC454}" type="presParOf" srcId="{F5903966-849E-4834-AE89-3B89CC3DAA92}" destId="{D2BCB69B-40E3-4579-9121-0C9B9C8E575A}"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54B6FBA-CCAC-4616-AC2D-67D482A3FA79}" type="doc">
      <dgm:prSet loTypeId="urn:microsoft.com/office/officeart/2005/8/layout/orgChart1" loCatId="hierarchy" qsTypeId="urn:microsoft.com/office/officeart/2005/8/quickstyle/3d2" qsCatId="3D" csTypeId="urn:microsoft.com/office/officeart/2005/8/colors/colorful2" csCatId="colorful" phldr="1"/>
      <dgm:spPr/>
      <dgm:t>
        <a:bodyPr/>
        <a:lstStyle/>
        <a:p>
          <a:endParaRPr lang="en-US"/>
        </a:p>
      </dgm:t>
    </dgm:pt>
    <dgm:pt modelId="{DEEEBB6C-4F8C-476A-BC02-23E43652AB34}">
      <dgm:prSet phldrT="[Text]"/>
      <dgm:spPr/>
      <dgm:t>
        <a:bodyPr/>
        <a:lstStyle/>
        <a:p>
          <a:r>
            <a:rPr lang="en-US" b="1" dirty="0" smtClean="0">
              <a:solidFill>
                <a:schemeClr val="bg1"/>
              </a:solidFill>
            </a:rPr>
            <a:t>MCA</a:t>
          </a:r>
          <a:endParaRPr lang="en-US" b="1" dirty="0">
            <a:solidFill>
              <a:schemeClr val="bg1"/>
            </a:solidFill>
          </a:endParaRPr>
        </a:p>
      </dgm:t>
    </dgm:pt>
    <dgm:pt modelId="{ED22C909-299E-4FF9-8B4E-0D092F20692F}" type="parTrans" cxnId="{7986D2BF-F494-440D-B9BA-E2F63D3FB59F}">
      <dgm:prSet/>
      <dgm:spPr/>
      <dgm:t>
        <a:bodyPr/>
        <a:lstStyle/>
        <a:p>
          <a:endParaRPr lang="en-US" b="1">
            <a:solidFill>
              <a:schemeClr val="bg1"/>
            </a:solidFill>
          </a:endParaRPr>
        </a:p>
      </dgm:t>
    </dgm:pt>
    <dgm:pt modelId="{BCD63401-75F5-46CA-B0E5-55563A25C8FC}" type="sibTrans" cxnId="{7986D2BF-F494-440D-B9BA-E2F63D3FB59F}">
      <dgm:prSet/>
      <dgm:spPr/>
      <dgm:t>
        <a:bodyPr/>
        <a:lstStyle/>
        <a:p>
          <a:endParaRPr lang="en-US" b="1">
            <a:solidFill>
              <a:schemeClr val="bg1"/>
            </a:solidFill>
          </a:endParaRPr>
        </a:p>
      </dgm:t>
    </dgm:pt>
    <dgm:pt modelId="{F04F4EDA-5053-4F11-A6CF-315DB099F0BF}" type="asst">
      <dgm:prSet phldrT="[Text]"/>
      <dgm:spPr/>
      <dgm:t>
        <a:bodyPr/>
        <a:lstStyle/>
        <a:p>
          <a:r>
            <a:rPr lang="en-US" b="1" dirty="0" smtClean="0">
              <a:solidFill>
                <a:schemeClr val="bg1"/>
              </a:solidFill>
            </a:rPr>
            <a:t>Executive Officer</a:t>
          </a:r>
          <a:endParaRPr lang="en-US" b="1" dirty="0">
            <a:solidFill>
              <a:schemeClr val="bg1"/>
            </a:solidFill>
          </a:endParaRPr>
        </a:p>
      </dgm:t>
    </dgm:pt>
    <dgm:pt modelId="{068A6D4C-1023-4EFB-8002-1E468E8C49B0}" type="parTrans" cxnId="{630828A1-FFFB-4539-9852-81C73E41F7EB}">
      <dgm:prSet/>
      <dgm:spPr/>
      <dgm:t>
        <a:bodyPr/>
        <a:lstStyle/>
        <a:p>
          <a:endParaRPr lang="en-US" b="1">
            <a:solidFill>
              <a:schemeClr val="bg1"/>
            </a:solidFill>
          </a:endParaRPr>
        </a:p>
      </dgm:t>
    </dgm:pt>
    <dgm:pt modelId="{5D3C4BF0-F4B4-43BE-A1A4-0DAA3923D7FA}" type="sibTrans" cxnId="{630828A1-FFFB-4539-9852-81C73E41F7EB}">
      <dgm:prSet/>
      <dgm:spPr/>
      <dgm:t>
        <a:bodyPr/>
        <a:lstStyle/>
        <a:p>
          <a:endParaRPr lang="en-US" b="1">
            <a:solidFill>
              <a:schemeClr val="bg1"/>
            </a:solidFill>
          </a:endParaRPr>
        </a:p>
      </dgm:t>
    </dgm:pt>
    <dgm:pt modelId="{93B0B4C4-1094-441C-863D-4F93CCF0D825}">
      <dgm:prSet phldrT="[Text]"/>
      <dgm:spPr/>
      <dgm:t>
        <a:bodyPr/>
        <a:lstStyle/>
        <a:p>
          <a:r>
            <a:rPr lang="en-US" b="1" dirty="0" smtClean="0">
              <a:solidFill>
                <a:schemeClr val="bg1"/>
              </a:solidFill>
            </a:rPr>
            <a:t>Adjudicating Panel</a:t>
          </a:r>
          <a:endParaRPr lang="en-US" b="1" dirty="0">
            <a:solidFill>
              <a:schemeClr val="bg1"/>
            </a:solidFill>
          </a:endParaRPr>
        </a:p>
      </dgm:t>
    </dgm:pt>
    <dgm:pt modelId="{F4A12F53-4FEB-4410-912C-70FD658A46CB}" type="parTrans" cxnId="{86A8F8AF-7EB5-4C56-ADD1-2240923CDBB4}">
      <dgm:prSet/>
      <dgm:spPr/>
      <dgm:t>
        <a:bodyPr/>
        <a:lstStyle/>
        <a:p>
          <a:endParaRPr lang="en-US" b="1">
            <a:solidFill>
              <a:schemeClr val="bg1"/>
            </a:solidFill>
          </a:endParaRPr>
        </a:p>
      </dgm:t>
    </dgm:pt>
    <dgm:pt modelId="{5C1FAC43-5EB1-416A-8F7C-07E920864E8E}" type="sibTrans" cxnId="{86A8F8AF-7EB5-4C56-ADD1-2240923CDBB4}">
      <dgm:prSet/>
      <dgm:spPr/>
      <dgm:t>
        <a:bodyPr/>
        <a:lstStyle/>
        <a:p>
          <a:endParaRPr lang="en-US" b="1">
            <a:solidFill>
              <a:schemeClr val="bg1"/>
            </a:solidFill>
          </a:endParaRPr>
        </a:p>
      </dgm:t>
    </dgm:pt>
    <dgm:pt modelId="{7F1C6EB8-78A2-4EC9-87A1-9033C3EC0BED}">
      <dgm:prSet phldrT="[Text]"/>
      <dgm:spPr/>
      <dgm:t>
        <a:bodyPr/>
        <a:lstStyle/>
        <a:p>
          <a:r>
            <a:rPr lang="en-US" b="1" dirty="0" smtClean="0">
              <a:solidFill>
                <a:schemeClr val="bg1"/>
              </a:solidFill>
            </a:rPr>
            <a:t>Appeal Panel</a:t>
          </a:r>
          <a:endParaRPr lang="en-US" b="1" dirty="0">
            <a:solidFill>
              <a:schemeClr val="bg1"/>
            </a:solidFill>
          </a:endParaRPr>
        </a:p>
      </dgm:t>
    </dgm:pt>
    <dgm:pt modelId="{4FE15061-A53D-41CC-AC81-FCEADB2736F6}" type="parTrans" cxnId="{A9CD38AD-6738-44FC-AB03-67FFC12E16B9}">
      <dgm:prSet/>
      <dgm:spPr/>
      <dgm:t>
        <a:bodyPr/>
        <a:lstStyle/>
        <a:p>
          <a:endParaRPr lang="en-US" b="1">
            <a:solidFill>
              <a:schemeClr val="bg1"/>
            </a:solidFill>
          </a:endParaRPr>
        </a:p>
      </dgm:t>
    </dgm:pt>
    <dgm:pt modelId="{973203A8-3C4D-4DC9-9DB8-4E1B76602771}" type="sibTrans" cxnId="{A9CD38AD-6738-44FC-AB03-67FFC12E16B9}">
      <dgm:prSet/>
      <dgm:spPr/>
      <dgm:t>
        <a:bodyPr/>
        <a:lstStyle/>
        <a:p>
          <a:endParaRPr lang="en-US" b="1">
            <a:solidFill>
              <a:schemeClr val="bg1"/>
            </a:solidFill>
          </a:endParaRPr>
        </a:p>
      </dgm:t>
    </dgm:pt>
    <dgm:pt modelId="{2C68C081-B97F-46C0-B92E-EF7FCC53E000}">
      <dgm:prSet phldrT="[Text]"/>
      <dgm:spPr/>
      <dgm:t>
        <a:bodyPr/>
        <a:lstStyle/>
        <a:p>
          <a:r>
            <a:rPr lang="en-US" b="1" dirty="0" smtClean="0">
              <a:solidFill>
                <a:schemeClr val="bg1"/>
              </a:solidFill>
            </a:rPr>
            <a:t>Legal Panel</a:t>
          </a:r>
          <a:endParaRPr lang="en-US" b="1" dirty="0">
            <a:solidFill>
              <a:schemeClr val="bg1"/>
            </a:solidFill>
          </a:endParaRPr>
        </a:p>
      </dgm:t>
    </dgm:pt>
    <dgm:pt modelId="{5166AC6A-2F50-441B-86E5-D11D6A1EF896}" type="parTrans" cxnId="{75F7057A-BF2B-4495-BC9A-6C3004548724}">
      <dgm:prSet/>
      <dgm:spPr/>
      <dgm:t>
        <a:bodyPr/>
        <a:lstStyle/>
        <a:p>
          <a:endParaRPr lang="en-US" b="1">
            <a:solidFill>
              <a:schemeClr val="bg1"/>
            </a:solidFill>
          </a:endParaRPr>
        </a:p>
      </dgm:t>
    </dgm:pt>
    <dgm:pt modelId="{BCD740D1-5ADE-4C2D-8C4E-8F36152551B9}" type="sibTrans" cxnId="{75F7057A-BF2B-4495-BC9A-6C3004548724}">
      <dgm:prSet/>
      <dgm:spPr/>
      <dgm:t>
        <a:bodyPr/>
        <a:lstStyle/>
        <a:p>
          <a:endParaRPr lang="en-US" b="1">
            <a:solidFill>
              <a:schemeClr val="bg1"/>
            </a:solidFill>
          </a:endParaRPr>
        </a:p>
      </dgm:t>
    </dgm:pt>
    <dgm:pt modelId="{E4E2CE52-3A6F-44B6-8270-10FAD9AD6F87}">
      <dgm:prSet/>
      <dgm:spPr/>
      <dgm:t>
        <a:bodyPr/>
        <a:lstStyle/>
        <a:p>
          <a:r>
            <a:rPr lang="en-US" b="1" dirty="0" smtClean="0">
              <a:solidFill>
                <a:schemeClr val="bg1"/>
              </a:solidFill>
            </a:rPr>
            <a:t>Adjudicating Committee</a:t>
          </a:r>
          <a:endParaRPr lang="en-US" b="1" dirty="0">
            <a:solidFill>
              <a:schemeClr val="bg1"/>
            </a:solidFill>
          </a:endParaRPr>
        </a:p>
      </dgm:t>
    </dgm:pt>
    <dgm:pt modelId="{6EA47699-3DF2-4CBF-8F40-0AD01158486D}" type="parTrans" cxnId="{ABD7096B-A0F5-436D-84B2-83EEA44A75B8}">
      <dgm:prSet/>
      <dgm:spPr/>
      <dgm:t>
        <a:bodyPr/>
        <a:lstStyle/>
        <a:p>
          <a:endParaRPr lang="en-US">
            <a:solidFill>
              <a:schemeClr val="bg1"/>
            </a:solidFill>
          </a:endParaRPr>
        </a:p>
      </dgm:t>
    </dgm:pt>
    <dgm:pt modelId="{AB443CCB-E961-45B5-A813-2ADC3BEA15A0}" type="sibTrans" cxnId="{ABD7096B-A0F5-436D-84B2-83EEA44A75B8}">
      <dgm:prSet/>
      <dgm:spPr/>
      <dgm:t>
        <a:bodyPr/>
        <a:lstStyle/>
        <a:p>
          <a:endParaRPr lang="en-US">
            <a:solidFill>
              <a:schemeClr val="bg1"/>
            </a:solidFill>
          </a:endParaRPr>
        </a:p>
      </dgm:t>
    </dgm:pt>
    <dgm:pt modelId="{EABC6941-439A-4176-98F6-9C069488A91B}">
      <dgm:prSet/>
      <dgm:spPr/>
      <dgm:t>
        <a:bodyPr/>
        <a:lstStyle/>
        <a:p>
          <a:r>
            <a:rPr lang="en-US" b="1" dirty="0" smtClean="0">
              <a:solidFill>
                <a:schemeClr val="bg1"/>
              </a:solidFill>
            </a:rPr>
            <a:t>Appeal Committee</a:t>
          </a:r>
          <a:endParaRPr lang="en-US" b="1" dirty="0">
            <a:solidFill>
              <a:schemeClr val="bg1"/>
            </a:solidFill>
          </a:endParaRPr>
        </a:p>
      </dgm:t>
    </dgm:pt>
    <dgm:pt modelId="{D1A4C084-1CD8-4359-B789-7260DD37FD70}" type="parTrans" cxnId="{1D9624AC-8322-4D63-94EC-6D066CE36780}">
      <dgm:prSet/>
      <dgm:spPr/>
      <dgm:t>
        <a:bodyPr/>
        <a:lstStyle/>
        <a:p>
          <a:endParaRPr lang="en-US">
            <a:solidFill>
              <a:schemeClr val="bg1"/>
            </a:solidFill>
          </a:endParaRPr>
        </a:p>
      </dgm:t>
    </dgm:pt>
    <dgm:pt modelId="{6135AB8E-4E69-4B2D-AB38-AE0DB4BCAC26}" type="sibTrans" cxnId="{1D9624AC-8322-4D63-94EC-6D066CE36780}">
      <dgm:prSet/>
      <dgm:spPr/>
      <dgm:t>
        <a:bodyPr/>
        <a:lstStyle/>
        <a:p>
          <a:endParaRPr lang="en-US">
            <a:solidFill>
              <a:schemeClr val="bg1"/>
            </a:solidFill>
          </a:endParaRPr>
        </a:p>
      </dgm:t>
    </dgm:pt>
    <dgm:pt modelId="{635A6829-3D94-4F13-B7BB-D5A9AAA2CFF7}" type="pres">
      <dgm:prSet presAssocID="{354B6FBA-CCAC-4616-AC2D-67D482A3FA79}" presName="hierChild1" presStyleCnt="0">
        <dgm:presLayoutVars>
          <dgm:orgChart val="1"/>
          <dgm:chPref val="1"/>
          <dgm:dir/>
          <dgm:animOne val="branch"/>
          <dgm:animLvl val="lvl"/>
          <dgm:resizeHandles/>
        </dgm:presLayoutVars>
      </dgm:prSet>
      <dgm:spPr/>
      <dgm:t>
        <a:bodyPr/>
        <a:lstStyle/>
        <a:p>
          <a:endParaRPr lang="en-US"/>
        </a:p>
      </dgm:t>
    </dgm:pt>
    <dgm:pt modelId="{D9B30FBA-2501-4FD2-8AFE-6EA6DDF97B6E}" type="pres">
      <dgm:prSet presAssocID="{DEEEBB6C-4F8C-476A-BC02-23E43652AB34}" presName="hierRoot1" presStyleCnt="0">
        <dgm:presLayoutVars>
          <dgm:hierBranch val="init"/>
        </dgm:presLayoutVars>
      </dgm:prSet>
      <dgm:spPr/>
      <dgm:t>
        <a:bodyPr/>
        <a:lstStyle/>
        <a:p>
          <a:endParaRPr lang="en-US"/>
        </a:p>
      </dgm:t>
    </dgm:pt>
    <dgm:pt modelId="{BC7DF45B-CDE4-493F-AD28-43808C95F7D9}" type="pres">
      <dgm:prSet presAssocID="{DEEEBB6C-4F8C-476A-BC02-23E43652AB34}" presName="rootComposite1" presStyleCnt="0"/>
      <dgm:spPr/>
      <dgm:t>
        <a:bodyPr/>
        <a:lstStyle/>
        <a:p>
          <a:endParaRPr lang="en-US"/>
        </a:p>
      </dgm:t>
    </dgm:pt>
    <dgm:pt modelId="{89B32A5E-50BC-4936-8DFB-C3DEA872DE99}" type="pres">
      <dgm:prSet presAssocID="{DEEEBB6C-4F8C-476A-BC02-23E43652AB34}" presName="rootText1" presStyleLbl="node0" presStyleIdx="0" presStyleCnt="1">
        <dgm:presLayoutVars>
          <dgm:chPref val="3"/>
        </dgm:presLayoutVars>
      </dgm:prSet>
      <dgm:spPr/>
      <dgm:t>
        <a:bodyPr/>
        <a:lstStyle/>
        <a:p>
          <a:endParaRPr lang="en-US"/>
        </a:p>
      </dgm:t>
    </dgm:pt>
    <dgm:pt modelId="{10E49725-C46E-4D80-B6F8-1368B66035E5}" type="pres">
      <dgm:prSet presAssocID="{DEEEBB6C-4F8C-476A-BC02-23E43652AB34}" presName="rootConnector1" presStyleLbl="node1" presStyleIdx="0" presStyleCnt="0"/>
      <dgm:spPr/>
      <dgm:t>
        <a:bodyPr/>
        <a:lstStyle/>
        <a:p>
          <a:endParaRPr lang="en-US"/>
        </a:p>
      </dgm:t>
    </dgm:pt>
    <dgm:pt modelId="{3A1EBCA6-D088-4FC6-B07B-25FD8ACCE15C}" type="pres">
      <dgm:prSet presAssocID="{DEEEBB6C-4F8C-476A-BC02-23E43652AB34}" presName="hierChild2" presStyleCnt="0"/>
      <dgm:spPr/>
      <dgm:t>
        <a:bodyPr/>
        <a:lstStyle/>
        <a:p>
          <a:endParaRPr lang="en-US"/>
        </a:p>
      </dgm:t>
    </dgm:pt>
    <dgm:pt modelId="{E41C8163-504F-4E4C-AF75-89CAAAFFBD68}" type="pres">
      <dgm:prSet presAssocID="{F4A12F53-4FEB-4410-912C-70FD658A46CB}" presName="Name37" presStyleLbl="parChTrans1D2" presStyleIdx="0" presStyleCnt="4"/>
      <dgm:spPr/>
      <dgm:t>
        <a:bodyPr/>
        <a:lstStyle/>
        <a:p>
          <a:endParaRPr lang="en-US"/>
        </a:p>
      </dgm:t>
    </dgm:pt>
    <dgm:pt modelId="{B32EC548-CF4A-4A4A-A941-04AF8027992B}" type="pres">
      <dgm:prSet presAssocID="{93B0B4C4-1094-441C-863D-4F93CCF0D825}" presName="hierRoot2" presStyleCnt="0">
        <dgm:presLayoutVars>
          <dgm:hierBranch val="init"/>
        </dgm:presLayoutVars>
      </dgm:prSet>
      <dgm:spPr/>
      <dgm:t>
        <a:bodyPr/>
        <a:lstStyle/>
        <a:p>
          <a:endParaRPr lang="en-US"/>
        </a:p>
      </dgm:t>
    </dgm:pt>
    <dgm:pt modelId="{41ACDF1B-A64A-4E88-A7C1-5661EB8F8BEB}" type="pres">
      <dgm:prSet presAssocID="{93B0B4C4-1094-441C-863D-4F93CCF0D825}" presName="rootComposite" presStyleCnt="0"/>
      <dgm:spPr/>
      <dgm:t>
        <a:bodyPr/>
        <a:lstStyle/>
        <a:p>
          <a:endParaRPr lang="en-US"/>
        </a:p>
      </dgm:t>
    </dgm:pt>
    <dgm:pt modelId="{DB19919D-D94E-4485-892E-501BCD4B30B3}" type="pres">
      <dgm:prSet presAssocID="{93B0B4C4-1094-441C-863D-4F93CCF0D825}" presName="rootText" presStyleLbl="node2" presStyleIdx="0" presStyleCnt="3">
        <dgm:presLayoutVars>
          <dgm:chPref val="3"/>
        </dgm:presLayoutVars>
      </dgm:prSet>
      <dgm:spPr/>
      <dgm:t>
        <a:bodyPr/>
        <a:lstStyle/>
        <a:p>
          <a:endParaRPr lang="en-US"/>
        </a:p>
      </dgm:t>
    </dgm:pt>
    <dgm:pt modelId="{76E3CC49-69FC-41D8-B469-F6B9C990C77D}" type="pres">
      <dgm:prSet presAssocID="{93B0B4C4-1094-441C-863D-4F93CCF0D825}" presName="rootConnector" presStyleLbl="node2" presStyleIdx="0" presStyleCnt="3"/>
      <dgm:spPr/>
      <dgm:t>
        <a:bodyPr/>
        <a:lstStyle/>
        <a:p>
          <a:endParaRPr lang="en-US"/>
        </a:p>
      </dgm:t>
    </dgm:pt>
    <dgm:pt modelId="{1DA61E70-A77F-4494-86F9-290260F00744}" type="pres">
      <dgm:prSet presAssocID="{93B0B4C4-1094-441C-863D-4F93CCF0D825}" presName="hierChild4" presStyleCnt="0"/>
      <dgm:spPr/>
      <dgm:t>
        <a:bodyPr/>
        <a:lstStyle/>
        <a:p>
          <a:endParaRPr lang="en-US"/>
        </a:p>
      </dgm:t>
    </dgm:pt>
    <dgm:pt modelId="{580914EE-4638-441F-9B3F-2858E2C25681}" type="pres">
      <dgm:prSet presAssocID="{6EA47699-3DF2-4CBF-8F40-0AD01158486D}" presName="Name37" presStyleLbl="parChTrans1D3" presStyleIdx="0" presStyleCnt="2"/>
      <dgm:spPr/>
      <dgm:t>
        <a:bodyPr/>
        <a:lstStyle/>
        <a:p>
          <a:endParaRPr lang="en-US"/>
        </a:p>
      </dgm:t>
    </dgm:pt>
    <dgm:pt modelId="{14C971CE-AD4D-4AAC-842E-FFFEBE6E776B}" type="pres">
      <dgm:prSet presAssocID="{E4E2CE52-3A6F-44B6-8270-10FAD9AD6F87}" presName="hierRoot2" presStyleCnt="0">
        <dgm:presLayoutVars>
          <dgm:hierBranch val="init"/>
        </dgm:presLayoutVars>
      </dgm:prSet>
      <dgm:spPr/>
      <dgm:t>
        <a:bodyPr/>
        <a:lstStyle/>
        <a:p>
          <a:endParaRPr lang="en-US"/>
        </a:p>
      </dgm:t>
    </dgm:pt>
    <dgm:pt modelId="{8AD444FA-72D3-417A-B6A4-F13F96E82676}" type="pres">
      <dgm:prSet presAssocID="{E4E2CE52-3A6F-44B6-8270-10FAD9AD6F87}" presName="rootComposite" presStyleCnt="0"/>
      <dgm:spPr/>
      <dgm:t>
        <a:bodyPr/>
        <a:lstStyle/>
        <a:p>
          <a:endParaRPr lang="en-US"/>
        </a:p>
      </dgm:t>
    </dgm:pt>
    <dgm:pt modelId="{B4F6D21D-A6FD-47AD-8024-00FB56FBEF82}" type="pres">
      <dgm:prSet presAssocID="{E4E2CE52-3A6F-44B6-8270-10FAD9AD6F87}" presName="rootText" presStyleLbl="node3" presStyleIdx="0" presStyleCnt="2">
        <dgm:presLayoutVars>
          <dgm:chPref val="3"/>
        </dgm:presLayoutVars>
      </dgm:prSet>
      <dgm:spPr/>
      <dgm:t>
        <a:bodyPr/>
        <a:lstStyle/>
        <a:p>
          <a:endParaRPr lang="en-US"/>
        </a:p>
      </dgm:t>
    </dgm:pt>
    <dgm:pt modelId="{703A0E44-C77D-4AF5-A25C-C7F20ED153F9}" type="pres">
      <dgm:prSet presAssocID="{E4E2CE52-3A6F-44B6-8270-10FAD9AD6F87}" presName="rootConnector" presStyleLbl="node3" presStyleIdx="0" presStyleCnt="2"/>
      <dgm:spPr/>
      <dgm:t>
        <a:bodyPr/>
        <a:lstStyle/>
        <a:p>
          <a:endParaRPr lang="en-US"/>
        </a:p>
      </dgm:t>
    </dgm:pt>
    <dgm:pt modelId="{D8E88AD6-A888-4269-B479-B58BF1B33B1C}" type="pres">
      <dgm:prSet presAssocID="{E4E2CE52-3A6F-44B6-8270-10FAD9AD6F87}" presName="hierChild4" presStyleCnt="0"/>
      <dgm:spPr/>
      <dgm:t>
        <a:bodyPr/>
        <a:lstStyle/>
        <a:p>
          <a:endParaRPr lang="en-US"/>
        </a:p>
      </dgm:t>
    </dgm:pt>
    <dgm:pt modelId="{D0911A7A-8AFB-4051-97AE-3C26A662D90E}" type="pres">
      <dgm:prSet presAssocID="{E4E2CE52-3A6F-44B6-8270-10FAD9AD6F87}" presName="hierChild5" presStyleCnt="0"/>
      <dgm:spPr/>
      <dgm:t>
        <a:bodyPr/>
        <a:lstStyle/>
        <a:p>
          <a:endParaRPr lang="en-US"/>
        </a:p>
      </dgm:t>
    </dgm:pt>
    <dgm:pt modelId="{81ED9AE2-2FCA-4CD5-A71D-F0983CD09E90}" type="pres">
      <dgm:prSet presAssocID="{93B0B4C4-1094-441C-863D-4F93CCF0D825}" presName="hierChild5" presStyleCnt="0"/>
      <dgm:spPr/>
      <dgm:t>
        <a:bodyPr/>
        <a:lstStyle/>
        <a:p>
          <a:endParaRPr lang="en-US"/>
        </a:p>
      </dgm:t>
    </dgm:pt>
    <dgm:pt modelId="{7D38A8F8-405B-409B-822C-F9E203CFC137}" type="pres">
      <dgm:prSet presAssocID="{4FE15061-A53D-41CC-AC81-FCEADB2736F6}" presName="Name37" presStyleLbl="parChTrans1D2" presStyleIdx="1" presStyleCnt="4"/>
      <dgm:spPr/>
      <dgm:t>
        <a:bodyPr/>
        <a:lstStyle/>
        <a:p>
          <a:endParaRPr lang="en-US"/>
        </a:p>
      </dgm:t>
    </dgm:pt>
    <dgm:pt modelId="{9D1472FA-C000-4322-8905-3C204A97ABCC}" type="pres">
      <dgm:prSet presAssocID="{7F1C6EB8-78A2-4EC9-87A1-9033C3EC0BED}" presName="hierRoot2" presStyleCnt="0">
        <dgm:presLayoutVars>
          <dgm:hierBranch val="init"/>
        </dgm:presLayoutVars>
      </dgm:prSet>
      <dgm:spPr/>
      <dgm:t>
        <a:bodyPr/>
        <a:lstStyle/>
        <a:p>
          <a:endParaRPr lang="en-US"/>
        </a:p>
      </dgm:t>
    </dgm:pt>
    <dgm:pt modelId="{4092FFC8-1B1E-4585-BF47-0C43F6243E9B}" type="pres">
      <dgm:prSet presAssocID="{7F1C6EB8-78A2-4EC9-87A1-9033C3EC0BED}" presName="rootComposite" presStyleCnt="0"/>
      <dgm:spPr/>
      <dgm:t>
        <a:bodyPr/>
        <a:lstStyle/>
        <a:p>
          <a:endParaRPr lang="en-US"/>
        </a:p>
      </dgm:t>
    </dgm:pt>
    <dgm:pt modelId="{39CA5232-D41E-41FE-83D5-4BFF368F7C3D}" type="pres">
      <dgm:prSet presAssocID="{7F1C6EB8-78A2-4EC9-87A1-9033C3EC0BED}" presName="rootText" presStyleLbl="node2" presStyleIdx="1" presStyleCnt="3">
        <dgm:presLayoutVars>
          <dgm:chPref val="3"/>
        </dgm:presLayoutVars>
      </dgm:prSet>
      <dgm:spPr/>
      <dgm:t>
        <a:bodyPr/>
        <a:lstStyle/>
        <a:p>
          <a:endParaRPr lang="en-US"/>
        </a:p>
      </dgm:t>
    </dgm:pt>
    <dgm:pt modelId="{FBE539F0-4E87-41AF-954A-6A2383EAC897}" type="pres">
      <dgm:prSet presAssocID="{7F1C6EB8-78A2-4EC9-87A1-9033C3EC0BED}" presName="rootConnector" presStyleLbl="node2" presStyleIdx="1" presStyleCnt="3"/>
      <dgm:spPr/>
      <dgm:t>
        <a:bodyPr/>
        <a:lstStyle/>
        <a:p>
          <a:endParaRPr lang="en-US"/>
        </a:p>
      </dgm:t>
    </dgm:pt>
    <dgm:pt modelId="{AAEA925D-F52E-4860-84C2-650724EC7567}" type="pres">
      <dgm:prSet presAssocID="{7F1C6EB8-78A2-4EC9-87A1-9033C3EC0BED}" presName="hierChild4" presStyleCnt="0"/>
      <dgm:spPr/>
      <dgm:t>
        <a:bodyPr/>
        <a:lstStyle/>
        <a:p>
          <a:endParaRPr lang="en-US"/>
        </a:p>
      </dgm:t>
    </dgm:pt>
    <dgm:pt modelId="{B750DCD2-4EDB-4CA8-97BD-DF7B24E2103D}" type="pres">
      <dgm:prSet presAssocID="{D1A4C084-1CD8-4359-B789-7260DD37FD70}" presName="Name37" presStyleLbl="parChTrans1D3" presStyleIdx="1" presStyleCnt="2"/>
      <dgm:spPr/>
      <dgm:t>
        <a:bodyPr/>
        <a:lstStyle/>
        <a:p>
          <a:endParaRPr lang="en-US"/>
        </a:p>
      </dgm:t>
    </dgm:pt>
    <dgm:pt modelId="{70007C89-F549-4EEE-857E-797E57EC9683}" type="pres">
      <dgm:prSet presAssocID="{EABC6941-439A-4176-98F6-9C069488A91B}" presName="hierRoot2" presStyleCnt="0">
        <dgm:presLayoutVars>
          <dgm:hierBranch val="init"/>
        </dgm:presLayoutVars>
      </dgm:prSet>
      <dgm:spPr/>
      <dgm:t>
        <a:bodyPr/>
        <a:lstStyle/>
        <a:p>
          <a:endParaRPr lang="en-US"/>
        </a:p>
      </dgm:t>
    </dgm:pt>
    <dgm:pt modelId="{50B38BFC-E02C-4103-8879-D8EB4AB117B7}" type="pres">
      <dgm:prSet presAssocID="{EABC6941-439A-4176-98F6-9C069488A91B}" presName="rootComposite" presStyleCnt="0"/>
      <dgm:spPr/>
      <dgm:t>
        <a:bodyPr/>
        <a:lstStyle/>
        <a:p>
          <a:endParaRPr lang="en-US"/>
        </a:p>
      </dgm:t>
    </dgm:pt>
    <dgm:pt modelId="{9F855AC3-1655-44C0-BA0B-C1CF917EAC02}" type="pres">
      <dgm:prSet presAssocID="{EABC6941-439A-4176-98F6-9C069488A91B}" presName="rootText" presStyleLbl="node3" presStyleIdx="1" presStyleCnt="2">
        <dgm:presLayoutVars>
          <dgm:chPref val="3"/>
        </dgm:presLayoutVars>
      </dgm:prSet>
      <dgm:spPr/>
      <dgm:t>
        <a:bodyPr/>
        <a:lstStyle/>
        <a:p>
          <a:endParaRPr lang="en-US"/>
        </a:p>
      </dgm:t>
    </dgm:pt>
    <dgm:pt modelId="{5EBA515D-AC8F-496D-97A2-751B40F1C737}" type="pres">
      <dgm:prSet presAssocID="{EABC6941-439A-4176-98F6-9C069488A91B}" presName="rootConnector" presStyleLbl="node3" presStyleIdx="1" presStyleCnt="2"/>
      <dgm:spPr/>
      <dgm:t>
        <a:bodyPr/>
        <a:lstStyle/>
        <a:p>
          <a:endParaRPr lang="en-US"/>
        </a:p>
      </dgm:t>
    </dgm:pt>
    <dgm:pt modelId="{CA4B8658-46B4-4321-93D0-961520A45D3B}" type="pres">
      <dgm:prSet presAssocID="{EABC6941-439A-4176-98F6-9C069488A91B}" presName="hierChild4" presStyleCnt="0"/>
      <dgm:spPr/>
      <dgm:t>
        <a:bodyPr/>
        <a:lstStyle/>
        <a:p>
          <a:endParaRPr lang="en-US"/>
        </a:p>
      </dgm:t>
    </dgm:pt>
    <dgm:pt modelId="{285B7C4D-EB5E-41BE-947F-48C4E31B41BB}" type="pres">
      <dgm:prSet presAssocID="{EABC6941-439A-4176-98F6-9C069488A91B}" presName="hierChild5" presStyleCnt="0"/>
      <dgm:spPr/>
      <dgm:t>
        <a:bodyPr/>
        <a:lstStyle/>
        <a:p>
          <a:endParaRPr lang="en-US"/>
        </a:p>
      </dgm:t>
    </dgm:pt>
    <dgm:pt modelId="{73FB66BA-F48B-4C41-9DA6-634F45154555}" type="pres">
      <dgm:prSet presAssocID="{7F1C6EB8-78A2-4EC9-87A1-9033C3EC0BED}" presName="hierChild5" presStyleCnt="0"/>
      <dgm:spPr/>
      <dgm:t>
        <a:bodyPr/>
        <a:lstStyle/>
        <a:p>
          <a:endParaRPr lang="en-US"/>
        </a:p>
      </dgm:t>
    </dgm:pt>
    <dgm:pt modelId="{2D0200E0-01E5-4DFC-956F-4B016832B500}" type="pres">
      <dgm:prSet presAssocID="{5166AC6A-2F50-441B-86E5-D11D6A1EF896}" presName="Name37" presStyleLbl="parChTrans1D2" presStyleIdx="2" presStyleCnt="4"/>
      <dgm:spPr/>
      <dgm:t>
        <a:bodyPr/>
        <a:lstStyle/>
        <a:p>
          <a:endParaRPr lang="en-US"/>
        </a:p>
      </dgm:t>
    </dgm:pt>
    <dgm:pt modelId="{D5010A09-4FA3-49CC-BAC8-B55D35AFCD11}" type="pres">
      <dgm:prSet presAssocID="{2C68C081-B97F-46C0-B92E-EF7FCC53E000}" presName="hierRoot2" presStyleCnt="0">
        <dgm:presLayoutVars>
          <dgm:hierBranch val="init"/>
        </dgm:presLayoutVars>
      </dgm:prSet>
      <dgm:spPr/>
      <dgm:t>
        <a:bodyPr/>
        <a:lstStyle/>
        <a:p>
          <a:endParaRPr lang="en-US"/>
        </a:p>
      </dgm:t>
    </dgm:pt>
    <dgm:pt modelId="{553F0008-01C7-40A2-802B-3204C5731956}" type="pres">
      <dgm:prSet presAssocID="{2C68C081-B97F-46C0-B92E-EF7FCC53E000}" presName="rootComposite" presStyleCnt="0"/>
      <dgm:spPr/>
      <dgm:t>
        <a:bodyPr/>
        <a:lstStyle/>
        <a:p>
          <a:endParaRPr lang="en-US"/>
        </a:p>
      </dgm:t>
    </dgm:pt>
    <dgm:pt modelId="{FAD3C1B6-7402-41C1-AB9B-060A449E5473}" type="pres">
      <dgm:prSet presAssocID="{2C68C081-B97F-46C0-B92E-EF7FCC53E000}" presName="rootText" presStyleLbl="node2" presStyleIdx="2" presStyleCnt="3">
        <dgm:presLayoutVars>
          <dgm:chPref val="3"/>
        </dgm:presLayoutVars>
      </dgm:prSet>
      <dgm:spPr/>
      <dgm:t>
        <a:bodyPr/>
        <a:lstStyle/>
        <a:p>
          <a:endParaRPr lang="en-US"/>
        </a:p>
      </dgm:t>
    </dgm:pt>
    <dgm:pt modelId="{C26F97DF-C4A7-4A11-900C-E77F3BD3493B}" type="pres">
      <dgm:prSet presAssocID="{2C68C081-B97F-46C0-B92E-EF7FCC53E000}" presName="rootConnector" presStyleLbl="node2" presStyleIdx="2" presStyleCnt="3"/>
      <dgm:spPr/>
      <dgm:t>
        <a:bodyPr/>
        <a:lstStyle/>
        <a:p>
          <a:endParaRPr lang="en-US"/>
        </a:p>
      </dgm:t>
    </dgm:pt>
    <dgm:pt modelId="{17B1C58B-3808-476D-AFF7-D0190115CA61}" type="pres">
      <dgm:prSet presAssocID="{2C68C081-B97F-46C0-B92E-EF7FCC53E000}" presName="hierChild4" presStyleCnt="0"/>
      <dgm:spPr/>
      <dgm:t>
        <a:bodyPr/>
        <a:lstStyle/>
        <a:p>
          <a:endParaRPr lang="en-US"/>
        </a:p>
      </dgm:t>
    </dgm:pt>
    <dgm:pt modelId="{0796002B-79F3-48DF-A058-E756C25520C4}" type="pres">
      <dgm:prSet presAssocID="{2C68C081-B97F-46C0-B92E-EF7FCC53E000}" presName="hierChild5" presStyleCnt="0"/>
      <dgm:spPr/>
      <dgm:t>
        <a:bodyPr/>
        <a:lstStyle/>
        <a:p>
          <a:endParaRPr lang="en-US"/>
        </a:p>
      </dgm:t>
    </dgm:pt>
    <dgm:pt modelId="{B5B41098-AE09-4A97-B23C-96950116C719}" type="pres">
      <dgm:prSet presAssocID="{DEEEBB6C-4F8C-476A-BC02-23E43652AB34}" presName="hierChild3" presStyleCnt="0"/>
      <dgm:spPr/>
      <dgm:t>
        <a:bodyPr/>
        <a:lstStyle/>
        <a:p>
          <a:endParaRPr lang="en-US"/>
        </a:p>
      </dgm:t>
    </dgm:pt>
    <dgm:pt modelId="{F28117A4-2F31-4652-B8B0-8C08FA3BE4DB}" type="pres">
      <dgm:prSet presAssocID="{068A6D4C-1023-4EFB-8002-1E468E8C49B0}" presName="Name111" presStyleLbl="parChTrans1D2" presStyleIdx="3" presStyleCnt="4"/>
      <dgm:spPr/>
      <dgm:t>
        <a:bodyPr/>
        <a:lstStyle/>
        <a:p>
          <a:endParaRPr lang="en-US"/>
        </a:p>
      </dgm:t>
    </dgm:pt>
    <dgm:pt modelId="{E7CCCC1E-BD26-47EC-98DA-5EED196AC2F6}" type="pres">
      <dgm:prSet presAssocID="{F04F4EDA-5053-4F11-A6CF-315DB099F0BF}" presName="hierRoot3" presStyleCnt="0">
        <dgm:presLayoutVars>
          <dgm:hierBranch val="init"/>
        </dgm:presLayoutVars>
      </dgm:prSet>
      <dgm:spPr/>
      <dgm:t>
        <a:bodyPr/>
        <a:lstStyle/>
        <a:p>
          <a:endParaRPr lang="en-US"/>
        </a:p>
      </dgm:t>
    </dgm:pt>
    <dgm:pt modelId="{E9CCA438-121B-46A1-B05A-06039A3365CB}" type="pres">
      <dgm:prSet presAssocID="{F04F4EDA-5053-4F11-A6CF-315DB099F0BF}" presName="rootComposite3" presStyleCnt="0"/>
      <dgm:spPr/>
      <dgm:t>
        <a:bodyPr/>
        <a:lstStyle/>
        <a:p>
          <a:endParaRPr lang="en-US"/>
        </a:p>
      </dgm:t>
    </dgm:pt>
    <dgm:pt modelId="{9ADCF974-A91B-4939-828C-1DA1DF746529}" type="pres">
      <dgm:prSet presAssocID="{F04F4EDA-5053-4F11-A6CF-315DB099F0BF}" presName="rootText3" presStyleLbl="asst1" presStyleIdx="0" presStyleCnt="1">
        <dgm:presLayoutVars>
          <dgm:chPref val="3"/>
        </dgm:presLayoutVars>
      </dgm:prSet>
      <dgm:spPr/>
      <dgm:t>
        <a:bodyPr/>
        <a:lstStyle/>
        <a:p>
          <a:endParaRPr lang="en-US"/>
        </a:p>
      </dgm:t>
    </dgm:pt>
    <dgm:pt modelId="{01369F5C-EFEB-4034-B056-749D7FC80A4D}" type="pres">
      <dgm:prSet presAssocID="{F04F4EDA-5053-4F11-A6CF-315DB099F0BF}" presName="rootConnector3" presStyleLbl="asst1" presStyleIdx="0" presStyleCnt="1"/>
      <dgm:spPr/>
      <dgm:t>
        <a:bodyPr/>
        <a:lstStyle/>
        <a:p>
          <a:endParaRPr lang="en-US"/>
        </a:p>
      </dgm:t>
    </dgm:pt>
    <dgm:pt modelId="{1493F5DD-8E4D-4D81-B5C0-3E9B2D82F009}" type="pres">
      <dgm:prSet presAssocID="{F04F4EDA-5053-4F11-A6CF-315DB099F0BF}" presName="hierChild6" presStyleCnt="0"/>
      <dgm:spPr/>
      <dgm:t>
        <a:bodyPr/>
        <a:lstStyle/>
        <a:p>
          <a:endParaRPr lang="en-US"/>
        </a:p>
      </dgm:t>
    </dgm:pt>
    <dgm:pt modelId="{1C477365-4A1A-4F00-BC6C-6D1324C127D7}" type="pres">
      <dgm:prSet presAssocID="{F04F4EDA-5053-4F11-A6CF-315DB099F0BF}" presName="hierChild7" presStyleCnt="0"/>
      <dgm:spPr/>
      <dgm:t>
        <a:bodyPr/>
        <a:lstStyle/>
        <a:p>
          <a:endParaRPr lang="en-US"/>
        </a:p>
      </dgm:t>
    </dgm:pt>
  </dgm:ptLst>
  <dgm:cxnLst>
    <dgm:cxn modelId="{EC4D605E-0FEF-498E-99CC-134E95955881}" type="presOf" srcId="{2C68C081-B97F-46C0-B92E-EF7FCC53E000}" destId="{FAD3C1B6-7402-41C1-AB9B-060A449E5473}" srcOrd="0" destOrd="0" presId="urn:microsoft.com/office/officeart/2005/8/layout/orgChart1"/>
    <dgm:cxn modelId="{B013F8E1-946B-4887-BB3B-C00A79EBCA77}" type="presOf" srcId="{4FE15061-A53D-41CC-AC81-FCEADB2736F6}" destId="{7D38A8F8-405B-409B-822C-F9E203CFC137}" srcOrd="0" destOrd="0" presId="urn:microsoft.com/office/officeart/2005/8/layout/orgChart1"/>
    <dgm:cxn modelId="{7986D2BF-F494-440D-B9BA-E2F63D3FB59F}" srcId="{354B6FBA-CCAC-4616-AC2D-67D482A3FA79}" destId="{DEEEBB6C-4F8C-476A-BC02-23E43652AB34}" srcOrd="0" destOrd="0" parTransId="{ED22C909-299E-4FF9-8B4E-0D092F20692F}" sibTransId="{BCD63401-75F5-46CA-B0E5-55563A25C8FC}"/>
    <dgm:cxn modelId="{E66EC8A8-8981-436A-912E-CDB400621C2F}" type="presOf" srcId="{EABC6941-439A-4176-98F6-9C069488A91B}" destId="{5EBA515D-AC8F-496D-97A2-751B40F1C737}" srcOrd="1" destOrd="0" presId="urn:microsoft.com/office/officeart/2005/8/layout/orgChart1"/>
    <dgm:cxn modelId="{48406C07-759B-431E-96E8-DBF044493660}" type="presOf" srcId="{5166AC6A-2F50-441B-86E5-D11D6A1EF896}" destId="{2D0200E0-01E5-4DFC-956F-4B016832B500}" srcOrd="0" destOrd="0" presId="urn:microsoft.com/office/officeart/2005/8/layout/orgChart1"/>
    <dgm:cxn modelId="{75F7057A-BF2B-4495-BC9A-6C3004548724}" srcId="{DEEEBB6C-4F8C-476A-BC02-23E43652AB34}" destId="{2C68C081-B97F-46C0-B92E-EF7FCC53E000}" srcOrd="3" destOrd="0" parTransId="{5166AC6A-2F50-441B-86E5-D11D6A1EF896}" sibTransId="{BCD740D1-5ADE-4C2D-8C4E-8F36152551B9}"/>
    <dgm:cxn modelId="{B2AA346F-ECBF-4230-879D-D9D0BC80B316}" type="presOf" srcId="{F04F4EDA-5053-4F11-A6CF-315DB099F0BF}" destId="{01369F5C-EFEB-4034-B056-749D7FC80A4D}" srcOrd="1" destOrd="0" presId="urn:microsoft.com/office/officeart/2005/8/layout/orgChart1"/>
    <dgm:cxn modelId="{F885642C-AC10-4669-A97E-197326BCB821}" type="presOf" srcId="{D1A4C084-1CD8-4359-B789-7260DD37FD70}" destId="{B750DCD2-4EDB-4CA8-97BD-DF7B24E2103D}" srcOrd="0" destOrd="0" presId="urn:microsoft.com/office/officeart/2005/8/layout/orgChart1"/>
    <dgm:cxn modelId="{ABD7096B-A0F5-436D-84B2-83EEA44A75B8}" srcId="{93B0B4C4-1094-441C-863D-4F93CCF0D825}" destId="{E4E2CE52-3A6F-44B6-8270-10FAD9AD6F87}" srcOrd="0" destOrd="0" parTransId="{6EA47699-3DF2-4CBF-8F40-0AD01158486D}" sibTransId="{AB443CCB-E961-45B5-A813-2ADC3BEA15A0}"/>
    <dgm:cxn modelId="{21073B17-CEDC-4152-BD43-96A1F4992F48}" type="presOf" srcId="{93B0B4C4-1094-441C-863D-4F93CCF0D825}" destId="{DB19919D-D94E-4485-892E-501BCD4B30B3}" srcOrd="0" destOrd="0" presId="urn:microsoft.com/office/officeart/2005/8/layout/orgChart1"/>
    <dgm:cxn modelId="{770A3418-6BCC-4A46-AC25-A17A27FB3C7D}" type="presOf" srcId="{E4E2CE52-3A6F-44B6-8270-10FAD9AD6F87}" destId="{703A0E44-C77D-4AF5-A25C-C7F20ED153F9}" srcOrd="1" destOrd="0" presId="urn:microsoft.com/office/officeart/2005/8/layout/orgChart1"/>
    <dgm:cxn modelId="{43038D76-3879-440C-B518-39BA1C7833EE}" type="presOf" srcId="{F04F4EDA-5053-4F11-A6CF-315DB099F0BF}" destId="{9ADCF974-A91B-4939-828C-1DA1DF746529}" srcOrd="0" destOrd="0" presId="urn:microsoft.com/office/officeart/2005/8/layout/orgChart1"/>
    <dgm:cxn modelId="{2DE7D723-DD85-4AF5-8968-42BFE09E77F4}" type="presOf" srcId="{354B6FBA-CCAC-4616-AC2D-67D482A3FA79}" destId="{635A6829-3D94-4F13-B7BB-D5A9AAA2CFF7}" srcOrd="0" destOrd="0" presId="urn:microsoft.com/office/officeart/2005/8/layout/orgChart1"/>
    <dgm:cxn modelId="{247CD26B-32E9-41E4-8FF1-C810F87E0836}" type="presOf" srcId="{E4E2CE52-3A6F-44B6-8270-10FAD9AD6F87}" destId="{B4F6D21D-A6FD-47AD-8024-00FB56FBEF82}" srcOrd="0" destOrd="0" presId="urn:microsoft.com/office/officeart/2005/8/layout/orgChart1"/>
    <dgm:cxn modelId="{8A33E434-6549-474E-BE08-5279A9F962D5}" type="presOf" srcId="{DEEEBB6C-4F8C-476A-BC02-23E43652AB34}" destId="{89B32A5E-50BC-4936-8DFB-C3DEA872DE99}" srcOrd="0" destOrd="0" presId="urn:microsoft.com/office/officeart/2005/8/layout/orgChart1"/>
    <dgm:cxn modelId="{4DB809CF-8659-432F-A31B-F560F9E08D9F}" type="presOf" srcId="{7F1C6EB8-78A2-4EC9-87A1-9033C3EC0BED}" destId="{FBE539F0-4E87-41AF-954A-6A2383EAC897}" srcOrd="1" destOrd="0" presId="urn:microsoft.com/office/officeart/2005/8/layout/orgChart1"/>
    <dgm:cxn modelId="{1D9624AC-8322-4D63-94EC-6D066CE36780}" srcId="{7F1C6EB8-78A2-4EC9-87A1-9033C3EC0BED}" destId="{EABC6941-439A-4176-98F6-9C069488A91B}" srcOrd="0" destOrd="0" parTransId="{D1A4C084-1CD8-4359-B789-7260DD37FD70}" sibTransId="{6135AB8E-4E69-4B2D-AB38-AE0DB4BCAC26}"/>
    <dgm:cxn modelId="{06B7E9B7-34E4-4928-91FE-681077AC6101}" type="presOf" srcId="{F4A12F53-4FEB-4410-912C-70FD658A46CB}" destId="{E41C8163-504F-4E4C-AF75-89CAAAFFBD68}" srcOrd="0" destOrd="0" presId="urn:microsoft.com/office/officeart/2005/8/layout/orgChart1"/>
    <dgm:cxn modelId="{A162A49A-9C38-4D82-8A3C-D2F24FC90DB1}" type="presOf" srcId="{7F1C6EB8-78A2-4EC9-87A1-9033C3EC0BED}" destId="{39CA5232-D41E-41FE-83D5-4BFF368F7C3D}" srcOrd="0" destOrd="0" presId="urn:microsoft.com/office/officeart/2005/8/layout/orgChart1"/>
    <dgm:cxn modelId="{A9CD38AD-6738-44FC-AB03-67FFC12E16B9}" srcId="{DEEEBB6C-4F8C-476A-BC02-23E43652AB34}" destId="{7F1C6EB8-78A2-4EC9-87A1-9033C3EC0BED}" srcOrd="2" destOrd="0" parTransId="{4FE15061-A53D-41CC-AC81-FCEADB2736F6}" sibTransId="{973203A8-3C4D-4DC9-9DB8-4E1B76602771}"/>
    <dgm:cxn modelId="{86A8F8AF-7EB5-4C56-ADD1-2240923CDBB4}" srcId="{DEEEBB6C-4F8C-476A-BC02-23E43652AB34}" destId="{93B0B4C4-1094-441C-863D-4F93CCF0D825}" srcOrd="1" destOrd="0" parTransId="{F4A12F53-4FEB-4410-912C-70FD658A46CB}" sibTransId="{5C1FAC43-5EB1-416A-8F7C-07E920864E8E}"/>
    <dgm:cxn modelId="{A3C4F9BA-D56E-402A-9D60-DA10E113B3EE}" type="presOf" srcId="{2C68C081-B97F-46C0-B92E-EF7FCC53E000}" destId="{C26F97DF-C4A7-4A11-900C-E77F3BD3493B}" srcOrd="1" destOrd="0" presId="urn:microsoft.com/office/officeart/2005/8/layout/orgChart1"/>
    <dgm:cxn modelId="{630828A1-FFFB-4539-9852-81C73E41F7EB}" srcId="{DEEEBB6C-4F8C-476A-BC02-23E43652AB34}" destId="{F04F4EDA-5053-4F11-A6CF-315DB099F0BF}" srcOrd="0" destOrd="0" parTransId="{068A6D4C-1023-4EFB-8002-1E468E8C49B0}" sibTransId="{5D3C4BF0-F4B4-43BE-A1A4-0DAA3923D7FA}"/>
    <dgm:cxn modelId="{6FEFDC4A-5D0F-431B-91BE-798E789A46F6}" type="presOf" srcId="{6EA47699-3DF2-4CBF-8F40-0AD01158486D}" destId="{580914EE-4638-441F-9B3F-2858E2C25681}" srcOrd="0" destOrd="0" presId="urn:microsoft.com/office/officeart/2005/8/layout/orgChart1"/>
    <dgm:cxn modelId="{88A57E1F-9424-4C43-AB98-77B5BE901776}" type="presOf" srcId="{068A6D4C-1023-4EFB-8002-1E468E8C49B0}" destId="{F28117A4-2F31-4652-B8B0-8C08FA3BE4DB}" srcOrd="0" destOrd="0" presId="urn:microsoft.com/office/officeart/2005/8/layout/orgChart1"/>
    <dgm:cxn modelId="{24C6D732-EF0C-4DDA-92E0-9DC6CE181233}" type="presOf" srcId="{DEEEBB6C-4F8C-476A-BC02-23E43652AB34}" destId="{10E49725-C46E-4D80-B6F8-1368B66035E5}" srcOrd="1" destOrd="0" presId="urn:microsoft.com/office/officeart/2005/8/layout/orgChart1"/>
    <dgm:cxn modelId="{14B177D3-1DD0-44E3-9AB2-0A720B24579C}" type="presOf" srcId="{93B0B4C4-1094-441C-863D-4F93CCF0D825}" destId="{76E3CC49-69FC-41D8-B469-F6B9C990C77D}" srcOrd="1" destOrd="0" presId="urn:microsoft.com/office/officeart/2005/8/layout/orgChart1"/>
    <dgm:cxn modelId="{B9999431-EDDE-4A75-9F20-F1A1C79EE845}" type="presOf" srcId="{EABC6941-439A-4176-98F6-9C069488A91B}" destId="{9F855AC3-1655-44C0-BA0B-C1CF917EAC02}" srcOrd="0" destOrd="0" presId="urn:microsoft.com/office/officeart/2005/8/layout/orgChart1"/>
    <dgm:cxn modelId="{935832FF-F4C2-47FE-857B-046425511567}" type="presParOf" srcId="{635A6829-3D94-4F13-B7BB-D5A9AAA2CFF7}" destId="{D9B30FBA-2501-4FD2-8AFE-6EA6DDF97B6E}" srcOrd="0" destOrd="0" presId="urn:microsoft.com/office/officeart/2005/8/layout/orgChart1"/>
    <dgm:cxn modelId="{71D360CE-E028-494B-928A-AC41A67B96E2}" type="presParOf" srcId="{D9B30FBA-2501-4FD2-8AFE-6EA6DDF97B6E}" destId="{BC7DF45B-CDE4-493F-AD28-43808C95F7D9}" srcOrd="0" destOrd="0" presId="urn:microsoft.com/office/officeart/2005/8/layout/orgChart1"/>
    <dgm:cxn modelId="{E7275823-0CA3-444A-AD6F-ADD1FB6D66E6}" type="presParOf" srcId="{BC7DF45B-CDE4-493F-AD28-43808C95F7D9}" destId="{89B32A5E-50BC-4936-8DFB-C3DEA872DE99}" srcOrd="0" destOrd="0" presId="urn:microsoft.com/office/officeart/2005/8/layout/orgChart1"/>
    <dgm:cxn modelId="{83F06E5C-6D7A-4E54-8044-3284672CBA36}" type="presParOf" srcId="{BC7DF45B-CDE4-493F-AD28-43808C95F7D9}" destId="{10E49725-C46E-4D80-B6F8-1368B66035E5}" srcOrd="1" destOrd="0" presId="urn:microsoft.com/office/officeart/2005/8/layout/orgChart1"/>
    <dgm:cxn modelId="{ADA14ADC-974E-4B13-BF3F-8B177E9EA039}" type="presParOf" srcId="{D9B30FBA-2501-4FD2-8AFE-6EA6DDF97B6E}" destId="{3A1EBCA6-D088-4FC6-B07B-25FD8ACCE15C}" srcOrd="1" destOrd="0" presId="urn:microsoft.com/office/officeart/2005/8/layout/orgChart1"/>
    <dgm:cxn modelId="{88C75159-BF1A-434A-87B4-A0CC56FDBCCB}" type="presParOf" srcId="{3A1EBCA6-D088-4FC6-B07B-25FD8ACCE15C}" destId="{E41C8163-504F-4E4C-AF75-89CAAAFFBD68}" srcOrd="0" destOrd="0" presId="urn:microsoft.com/office/officeart/2005/8/layout/orgChart1"/>
    <dgm:cxn modelId="{6A4B09D5-3DE1-4758-AEB4-10848D6E4304}" type="presParOf" srcId="{3A1EBCA6-D088-4FC6-B07B-25FD8ACCE15C}" destId="{B32EC548-CF4A-4A4A-A941-04AF8027992B}" srcOrd="1" destOrd="0" presId="urn:microsoft.com/office/officeart/2005/8/layout/orgChart1"/>
    <dgm:cxn modelId="{3EF6ED68-DC1B-40C4-8F7F-1046A2083070}" type="presParOf" srcId="{B32EC548-CF4A-4A4A-A941-04AF8027992B}" destId="{41ACDF1B-A64A-4E88-A7C1-5661EB8F8BEB}" srcOrd="0" destOrd="0" presId="urn:microsoft.com/office/officeart/2005/8/layout/orgChart1"/>
    <dgm:cxn modelId="{14AFD6C0-9AEA-4264-B122-A0C51F7277E2}" type="presParOf" srcId="{41ACDF1B-A64A-4E88-A7C1-5661EB8F8BEB}" destId="{DB19919D-D94E-4485-892E-501BCD4B30B3}" srcOrd="0" destOrd="0" presId="urn:microsoft.com/office/officeart/2005/8/layout/orgChart1"/>
    <dgm:cxn modelId="{277BC3CF-5267-4039-ADD8-5A1A595DC483}" type="presParOf" srcId="{41ACDF1B-A64A-4E88-A7C1-5661EB8F8BEB}" destId="{76E3CC49-69FC-41D8-B469-F6B9C990C77D}" srcOrd="1" destOrd="0" presId="urn:microsoft.com/office/officeart/2005/8/layout/orgChart1"/>
    <dgm:cxn modelId="{2D365B0A-EB0C-4532-8A78-43004356155E}" type="presParOf" srcId="{B32EC548-CF4A-4A4A-A941-04AF8027992B}" destId="{1DA61E70-A77F-4494-86F9-290260F00744}" srcOrd="1" destOrd="0" presId="urn:microsoft.com/office/officeart/2005/8/layout/orgChart1"/>
    <dgm:cxn modelId="{CAC561DD-F830-4910-A521-B7B624244A39}" type="presParOf" srcId="{1DA61E70-A77F-4494-86F9-290260F00744}" destId="{580914EE-4638-441F-9B3F-2858E2C25681}" srcOrd="0" destOrd="0" presId="urn:microsoft.com/office/officeart/2005/8/layout/orgChart1"/>
    <dgm:cxn modelId="{7DBE2A0A-16BA-4C47-B87E-338578B88FD6}" type="presParOf" srcId="{1DA61E70-A77F-4494-86F9-290260F00744}" destId="{14C971CE-AD4D-4AAC-842E-FFFEBE6E776B}" srcOrd="1" destOrd="0" presId="urn:microsoft.com/office/officeart/2005/8/layout/orgChart1"/>
    <dgm:cxn modelId="{134FC19A-EDBE-4DCD-86B8-40F17D5B7998}" type="presParOf" srcId="{14C971CE-AD4D-4AAC-842E-FFFEBE6E776B}" destId="{8AD444FA-72D3-417A-B6A4-F13F96E82676}" srcOrd="0" destOrd="0" presId="urn:microsoft.com/office/officeart/2005/8/layout/orgChart1"/>
    <dgm:cxn modelId="{410690BE-8E2A-4E3C-953F-1E21685E3713}" type="presParOf" srcId="{8AD444FA-72D3-417A-B6A4-F13F96E82676}" destId="{B4F6D21D-A6FD-47AD-8024-00FB56FBEF82}" srcOrd="0" destOrd="0" presId="urn:microsoft.com/office/officeart/2005/8/layout/orgChart1"/>
    <dgm:cxn modelId="{51824F69-BB8A-41CD-B646-BB870FB1EDE2}" type="presParOf" srcId="{8AD444FA-72D3-417A-B6A4-F13F96E82676}" destId="{703A0E44-C77D-4AF5-A25C-C7F20ED153F9}" srcOrd="1" destOrd="0" presId="urn:microsoft.com/office/officeart/2005/8/layout/orgChart1"/>
    <dgm:cxn modelId="{4AB2C22B-091E-4CB8-A1F2-46AFC8CA2A75}" type="presParOf" srcId="{14C971CE-AD4D-4AAC-842E-FFFEBE6E776B}" destId="{D8E88AD6-A888-4269-B479-B58BF1B33B1C}" srcOrd="1" destOrd="0" presId="urn:microsoft.com/office/officeart/2005/8/layout/orgChart1"/>
    <dgm:cxn modelId="{DC243735-8E1F-4BD1-B956-A28825883A88}" type="presParOf" srcId="{14C971CE-AD4D-4AAC-842E-FFFEBE6E776B}" destId="{D0911A7A-8AFB-4051-97AE-3C26A662D90E}" srcOrd="2" destOrd="0" presId="urn:microsoft.com/office/officeart/2005/8/layout/orgChart1"/>
    <dgm:cxn modelId="{75E7879E-0E38-4A49-BAF2-E8BA116E0564}" type="presParOf" srcId="{B32EC548-CF4A-4A4A-A941-04AF8027992B}" destId="{81ED9AE2-2FCA-4CD5-A71D-F0983CD09E90}" srcOrd="2" destOrd="0" presId="urn:microsoft.com/office/officeart/2005/8/layout/orgChart1"/>
    <dgm:cxn modelId="{B8AE4B12-5662-4ED2-B7E4-8B9A2659041D}" type="presParOf" srcId="{3A1EBCA6-D088-4FC6-B07B-25FD8ACCE15C}" destId="{7D38A8F8-405B-409B-822C-F9E203CFC137}" srcOrd="2" destOrd="0" presId="urn:microsoft.com/office/officeart/2005/8/layout/orgChart1"/>
    <dgm:cxn modelId="{62FCF4BA-1161-42C5-976C-3C4D421D24B7}" type="presParOf" srcId="{3A1EBCA6-D088-4FC6-B07B-25FD8ACCE15C}" destId="{9D1472FA-C000-4322-8905-3C204A97ABCC}" srcOrd="3" destOrd="0" presId="urn:microsoft.com/office/officeart/2005/8/layout/orgChart1"/>
    <dgm:cxn modelId="{963B4CC4-B651-45A4-A6A2-029260DC3126}" type="presParOf" srcId="{9D1472FA-C000-4322-8905-3C204A97ABCC}" destId="{4092FFC8-1B1E-4585-BF47-0C43F6243E9B}" srcOrd="0" destOrd="0" presId="urn:microsoft.com/office/officeart/2005/8/layout/orgChart1"/>
    <dgm:cxn modelId="{7ECEE64F-6D66-4EA1-BCBF-1D1FEC32A046}" type="presParOf" srcId="{4092FFC8-1B1E-4585-BF47-0C43F6243E9B}" destId="{39CA5232-D41E-41FE-83D5-4BFF368F7C3D}" srcOrd="0" destOrd="0" presId="urn:microsoft.com/office/officeart/2005/8/layout/orgChart1"/>
    <dgm:cxn modelId="{FB957F95-7D7E-47A4-9EB6-9CEBE56B3AFC}" type="presParOf" srcId="{4092FFC8-1B1E-4585-BF47-0C43F6243E9B}" destId="{FBE539F0-4E87-41AF-954A-6A2383EAC897}" srcOrd="1" destOrd="0" presId="urn:microsoft.com/office/officeart/2005/8/layout/orgChart1"/>
    <dgm:cxn modelId="{8C7D80EB-C512-4BC1-AD8A-53B99CC48026}" type="presParOf" srcId="{9D1472FA-C000-4322-8905-3C204A97ABCC}" destId="{AAEA925D-F52E-4860-84C2-650724EC7567}" srcOrd="1" destOrd="0" presId="urn:microsoft.com/office/officeart/2005/8/layout/orgChart1"/>
    <dgm:cxn modelId="{29ADD397-0143-4C4E-96AC-5321E289D00B}" type="presParOf" srcId="{AAEA925D-F52E-4860-84C2-650724EC7567}" destId="{B750DCD2-4EDB-4CA8-97BD-DF7B24E2103D}" srcOrd="0" destOrd="0" presId="urn:microsoft.com/office/officeart/2005/8/layout/orgChart1"/>
    <dgm:cxn modelId="{D765F6F5-E922-4427-9705-0C39CEBA3539}" type="presParOf" srcId="{AAEA925D-F52E-4860-84C2-650724EC7567}" destId="{70007C89-F549-4EEE-857E-797E57EC9683}" srcOrd="1" destOrd="0" presId="urn:microsoft.com/office/officeart/2005/8/layout/orgChart1"/>
    <dgm:cxn modelId="{5103C028-8BC1-47A3-AAEB-59EDED190CDF}" type="presParOf" srcId="{70007C89-F549-4EEE-857E-797E57EC9683}" destId="{50B38BFC-E02C-4103-8879-D8EB4AB117B7}" srcOrd="0" destOrd="0" presId="urn:microsoft.com/office/officeart/2005/8/layout/orgChart1"/>
    <dgm:cxn modelId="{0DD3B349-D28E-4F54-BC92-A61E52D26ABF}" type="presParOf" srcId="{50B38BFC-E02C-4103-8879-D8EB4AB117B7}" destId="{9F855AC3-1655-44C0-BA0B-C1CF917EAC02}" srcOrd="0" destOrd="0" presId="urn:microsoft.com/office/officeart/2005/8/layout/orgChart1"/>
    <dgm:cxn modelId="{80DE6FA4-5512-4947-89F5-1B738911A2BF}" type="presParOf" srcId="{50B38BFC-E02C-4103-8879-D8EB4AB117B7}" destId="{5EBA515D-AC8F-496D-97A2-751B40F1C737}" srcOrd="1" destOrd="0" presId="urn:microsoft.com/office/officeart/2005/8/layout/orgChart1"/>
    <dgm:cxn modelId="{472CCB5A-FD9E-48F2-8977-100E76AB2C8A}" type="presParOf" srcId="{70007C89-F549-4EEE-857E-797E57EC9683}" destId="{CA4B8658-46B4-4321-93D0-961520A45D3B}" srcOrd="1" destOrd="0" presId="urn:microsoft.com/office/officeart/2005/8/layout/orgChart1"/>
    <dgm:cxn modelId="{26C9662C-7709-43F4-A88B-77212BA98401}" type="presParOf" srcId="{70007C89-F549-4EEE-857E-797E57EC9683}" destId="{285B7C4D-EB5E-41BE-947F-48C4E31B41BB}" srcOrd="2" destOrd="0" presId="urn:microsoft.com/office/officeart/2005/8/layout/orgChart1"/>
    <dgm:cxn modelId="{E07A33D1-823F-4CD2-8BF8-7D1556CE818C}" type="presParOf" srcId="{9D1472FA-C000-4322-8905-3C204A97ABCC}" destId="{73FB66BA-F48B-4C41-9DA6-634F45154555}" srcOrd="2" destOrd="0" presId="urn:microsoft.com/office/officeart/2005/8/layout/orgChart1"/>
    <dgm:cxn modelId="{FE49CAC7-CE22-4C95-8761-6A3DE1EAFD28}" type="presParOf" srcId="{3A1EBCA6-D088-4FC6-B07B-25FD8ACCE15C}" destId="{2D0200E0-01E5-4DFC-956F-4B016832B500}" srcOrd="4" destOrd="0" presId="urn:microsoft.com/office/officeart/2005/8/layout/orgChart1"/>
    <dgm:cxn modelId="{6B3226B1-E149-4518-99E5-6B91BAB76C3C}" type="presParOf" srcId="{3A1EBCA6-D088-4FC6-B07B-25FD8ACCE15C}" destId="{D5010A09-4FA3-49CC-BAC8-B55D35AFCD11}" srcOrd="5" destOrd="0" presId="urn:microsoft.com/office/officeart/2005/8/layout/orgChart1"/>
    <dgm:cxn modelId="{1356828E-4841-4536-806B-E5E4D3A184DE}" type="presParOf" srcId="{D5010A09-4FA3-49CC-BAC8-B55D35AFCD11}" destId="{553F0008-01C7-40A2-802B-3204C5731956}" srcOrd="0" destOrd="0" presId="urn:microsoft.com/office/officeart/2005/8/layout/orgChart1"/>
    <dgm:cxn modelId="{15F6D5AA-5014-43A5-A9AD-29DD81BADE33}" type="presParOf" srcId="{553F0008-01C7-40A2-802B-3204C5731956}" destId="{FAD3C1B6-7402-41C1-AB9B-060A449E5473}" srcOrd="0" destOrd="0" presId="urn:microsoft.com/office/officeart/2005/8/layout/orgChart1"/>
    <dgm:cxn modelId="{409FAE18-B935-4104-A8D9-DFD0AF83EC0E}" type="presParOf" srcId="{553F0008-01C7-40A2-802B-3204C5731956}" destId="{C26F97DF-C4A7-4A11-900C-E77F3BD3493B}" srcOrd="1" destOrd="0" presId="urn:microsoft.com/office/officeart/2005/8/layout/orgChart1"/>
    <dgm:cxn modelId="{24CABD2D-F452-4C23-82AB-F275E7321783}" type="presParOf" srcId="{D5010A09-4FA3-49CC-BAC8-B55D35AFCD11}" destId="{17B1C58B-3808-476D-AFF7-D0190115CA61}" srcOrd="1" destOrd="0" presId="urn:microsoft.com/office/officeart/2005/8/layout/orgChart1"/>
    <dgm:cxn modelId="{187974FA-9D37-47A2-92C8-57AC4986DE54}" type="presParOf" srcId="{D5010A09-4FA3-49CC-BAC8-B55D35AFCD11}" destId="{0796002B-79F3-48DF-A058-E756C25520C4}" srcOrd="2" destOrd="0" presId="urn:microsoft.com/office/officeart/2005/8/layout/orgChart1"/>
    <dgm:cxn modelId="{E7728191-7FFF-422F-B332-9C691087885F}" type="presParOf" srcId="{D9B30FBA-2501-4FD2-8AFE-6EA6DDF97B6E}" destId="{B5B41098-AE09-4A97-B23C-96950116C719}" srcOrd="2" destOrd="0" presId="urn:microsoft.com/office/officeart/2005/8/layout/orgChart1"/>
    <dgm:cxn modelId="{0C7676F4-DDF1-4CAB-8C48-6B25400D2BAB}" type="presParOf" srcId="{B5B41098-AE09-4A97-B23C-96950116C719}" destId="{F28117A4-2F31-4652-B8B0-8C08FA3BE4DB}" srcOrd="0" destOrd="0" presId="urn:microsoft.com/office/officeart/2005/8/layout/orgChart1"/>
    <dgm:cxn modelId="{23CD71F2-F71A-4C03-94CB-1E43A3DBD258}" type="presParOf" srcId="{B5B41098-AE09-4A97-B23C-96950116C719}" destId="{E7CCCC1E-BD26-47EC-98DA-5EED196AC2F6}" srcOrd="1" destOrd="0" presId="urn:microsoft.com/office/officeart/2005/8/layout/orgChart1"/>
    <dgm:cxn modelId="{9C954A68-7652-4B3B-826C-0B4A425802B5}" type="presParOf" srcId="{E7CCCC1E-BD26-47EC-98DA-5EED196AC2F6}" destId="{E9CCA438-121B-46A1-B05A-06039A3365CB}" srcOrd="0" destOrd="0" presId="urn:microsoft.com/office/officeart/2005/8/layout/orgChart1"/>
    <dgm:cxn modelId="{5E0056D2-12C9-4A76-B5F4-0F46E7F16CA1}" type="presParOf" srcId="{E9CCA438-121B-46A1-B05A-06039A3365CB}" destId="{9ADCF974-A91B-4939-828C-1DA1DF746529}" srcOrd="0" destOrd="0" presId="urn:microsoft.com/office/officeart/2005/8/layout/orgChart1"/>
    <dgm:cxn modelId="{2B29262B-2586-49C2-97B5-26525697030D}" type="presParOf" srcId="{E9CCA438-121B-46A1-B05A-06039A3365CB}" destId="{01369F5C-EFEB-4034-B056-749D7FC80A4D}" srcOrd="1" destOrd="0" presId="urn:microsoft.com/office/officeart/2005/8/layout/orgChart1"/>
    <dgm:cxn modelId="{D8401698-A4D4-4F3B-BA64-0ECBC973BC4C}" type="presParOf" srcId="{E7CCCC1E-BD26-47EC-98DA-5EED196AC2F6}" destId="{1493F5DD-8E4D-4D81-B5C0-3E9B2D82F009}" srcOrd="1" destOrd="0" presId="urn:microsoft.com/office/officeart/2005/8/layout/orgChart1"/>
    <dgm:cxn modelId="{0BBE6395-58B8-4950-89B7-9BA56B3C0906}" type="presParOf" srcId="{E7CCCC1E-BD26-47EC-98DA-5EED196AC2F6}" destId="{1C477365-4A1A-4F00-BC6C-6D1324C127D7}"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5C31411-B69B-44A9-9481-F2FD2291AEDA}" type="doc">
      <dgm:prSet loTypeId="urn:microsoft.com/office/officeart/2005/8/layout/process1" loCatId="process" qsTypeId="urn:microsoft.com/office/officeart/2005/8/quickstyle/simple4" qsCatId="simple" csTypeId="urn:microsoft.com/office/officeart/2005/8/colors/colorful4" csCatId="colorful" phldr="1"/>
      <dgm:spPr/>
    </dgm:pt>
    <dgm:pt modelId="{66DC5326-9088-49C9-8023-B3516C58F7A9}">
      <dgm:prSet phldrT="[Text]"/>
      <dgm:spPr/>
      <dgm:t>
        <a:bodyPr/>
        <a:lstStyle/>
        <a:p>
          <a:r>
            <a:rPr lang="en-US" b="1" dirty="0" smtClean="0"/>
            <a:t>Company to Company</a:t>
          </a:r>
          <a:endParaRPr lang="en-US" b="1" dirty="0"/>
        </a:p>
      </dgm:t>
    </dgm:pt>
    <dgm:pt modelId="{0900F871-70FD-4382-BE75-1AC00E15BECC}" type="parTrans" cxnId="{2FAF97A9-55C4-4FF0-9DDB-3BE63457A29C}">
      <dgm:prSet/>
      <dgm:spPr/>
      <dgm:t>
        <a:bodyPr/>
        <a:lstStyle/>
        <a:p>
          <a:endParaRPr lang="en-US"/>
        </a:p>
      </dgm:t>
    </dgm:pt>
    <dgm:pt modelId="{79E644B4-E425-451C-8833-163F264F5314}" type="sibTrans" cxnId="{2FAF97A9-55C4-4FF0-9DDB-3BE63457A29C}">
      <dgm:prSet/>
      <dgm:spPr/>
      <dgm:t>
        <a:bodyPr/>
        <a:lstStyle/>
        <a:p>
          <a:endParaRPr lang="en-US"/>
        </a:p>
      </dgm:t>
    </dgm:pt>
    <dgm:pt modelId="{C4D285D7-1E7E-4D6A-9C3E-257F9F3D6B27}">
      <dgm:prSet phldrT="[Text]"/>
      <dgm:spPr/>
      <dgm:t>
        <a:bodyPr/>
        <a:lstStyle/>
        <a:p>
          <a:r>
            <a:rPr lang="en-US" b="1" dirty="0" smtClean="0"/>
            <a:t>MCA</a:t>
          </a:r>
          <a:endParaRPr lang="en-US" b="1" dirty="0"/>
        </a:p>
      </dgm:t>
    </dgm:pt>
    <dgm:pt modelId="{F87CBACE-065B-4916-928E-E8B2E6BB77AE}" type="parTrans" cxnId="{709A4D77-7567-4851-B155-90C18886B91B}">
      <dgm:prSet/>
      <dgm:spPr/>
      <dgm:t>
        <a:bodyPr/>
        <a:lstStyle/>
        <a:p>
          <a:endParaRPr lang="en-US"/>
        </a:p>
      </dgm:t>
    </dgm:pt>
    <dgm:pt modelId="{1A5AC9FF-1E80-4440-8E85-37447A675DC0}" type="sibTrans" cxnId="{709A4D77-7567-4851-B155-90C18886B91B}">
      <dgm:prSet/>
      <dgm:spPr/>
      <dgm:t>
        <a:bodyPr/>
        <a:lstStyle/>
        <a:p>
          <a:endParaRPr lang="en-US"/>
        </a:p>
      </dgm:t>
    </dgm:pt>
    <dgm:pt modelId="{3BBF9D62-3884-4CED-A3AF-9C1BB7D25C13}">
      <dgm:prSet phldrT="[Text]"/>
      <dgm:spPr/>
      <dgm:t>
        <a:bodyPr/>
        <a:lstStyle/>
        <a:p>
          <a:r>
            <a:rPr lang="en-US" b="1" dirty="0" smtClean="0"/>
            <a:t>Sanction</a:t>
          </a:r>
          <a:endParaRPr lang="en-US" b="1" dirty="0"/>
        </a:p>
      </dgm:t>
    </dgm:pt>
    <dgm:pt modelId="{53C454FC-5342-4481-8B0B-868DE32C9320}" type="parTrans" cxnId="{3E259EF6-6CA8-430B-9E9C-45FC4021556F}">
      <dgm:prSet/>
      <dgm:spPr/>
      <dgm:t>
        <a:bodyPr/>
        <a:lstStyle/>
        <a:p>
          <a:endParaRPr lang="en-US"/>
        </a:p>
      </dgm:t>
    </dgm:pt>
    <dgm:pt modelId="{C3E8D360-08CD-4607-BDA3-3A70F39CFC87}" type="sibTrans" cxnId="{3E259EF6-6CA8-430B-9E9C-45FC4021556F}">
      <dgm:prSet/>
      <dgm:spPr/>
      <dgm:t>
        <a:bodyPr/>
        <a:lstStyle/>
        <a:p>
          <a:endParaRPr lang="en-US"/>
        </a:p>
      </dgm:t>
    </dgm:pt>
    <dgm:pt modelId="{B8A0A5B5-D298-4CBE-9690-D70A222EE3D1}">
      <dgm:prSet/>
      <dgm:spPr/>
      <dgm:t>
        <a:bodyPr/>
        <a:lstStyle/>
        <a:p>
          <a:r>
            <a:rPr lang="en-US" b="1" dirty="0" err="1" smtClean="0"/>
            <a:t>DoH</a:t>
          </a:r>
          <a:endParaRPr lang="en-US" b="1" dirty="0"/>
        </a:p>
      </dgm:t>
    </dgm:pt>
    <dgm:pt modelId="{5483A290-8243-4582-8BA8-0066201CB916}" type="parTrans" cxnId="{6CE6B03E-2E38-4C9D-AE5A-3F56A1A64199}">
      <dgm:prSet/>
      <dgm:spPr/>
      <dgm:t>
        <a:bodyPr/>
        <a:lstStyle/>
        <a:p>
          <a:endParaRPr lang="en-US"/>
        </a:p>
      </dgm:t>
    </dgm:pt>
    <dgm:pt modelId="{F15A8157-5B21-4E76-B0D6-4078CD89CC46}" type="sibTrans" cxnId="{6CE6B03E-2E38-4C9D-AE5A-3F56A1A64199}">
      <dgm:prSet/>
      <dgm:spPr/>
      <dgm:t>
        <a:bodyPr/>
        <a:lstStyle/>
        <a:p>
          <a:endParaRPr lang="en-US"/>
        </a:p>
      </dgm:t>
    </dgm:pt>
    <dgm:pt modelId="{4E2B164F-3239-4447-BF3D-3B206BD34A72}" type="pres">
      <dgm:prSet presAssocID="{15C31411-B69B-44A9-9481-F2FD2291AEDA}" presName="Name0" presStyleCnt="0">
        <dgm:presLayoutVars>
          <dgm:dir/>
          <dgm:resizeHandles val="exact"/>
        </dgm:presLayoutVars>
      </dgm:prSet>
      <dgm:spPr/>
    </dgm:pt>
    <dgm:pt modelId="{C323402B-6FF4-4376-96DA-898EEC10C596}" type="pres">
      <dgm:prSet presAssocID="{66DC5326-9088-49C9-8023-B3516C58F7A9}" presName="node" presStyleLbl="node1" presStyleIdx="0" presStyleCnt="4">
        <dgm:presLayoutVars>
          <dgm:bulletEnabled val="1"/>
        </dgm:presLayoutVars>
      </dgm:prSet>
      <dgm:spPr/>
      <dgm:t>
        <a:bodyPr/>
        <a:lstStyle/>
        <a:p>
          <a:endParaRPr lang="en-US"/>
        </a:p>
      </dgm:t>
    </dgm:pt>
    <dgm:pt modelId="{B12C0EB3-66FA-4692-99A6-4E2B055289F3}" type="pres">
      <dgm:prSet presAssocID="{79E644B4-E425-451C-8833-163F264F5314}" presName="sibTrans" presStyleLbl="sibTrans2D1" presStyleIdx="0" presStyleCnt="3"/>
      <dgm:spPr/>
      <dgm:t>
        <a:bodyPr/>
        <a:lstStyle/>
        <a:p>
          <a:endParaRPr lang="en-US"/>
        </a:p>
      </dgm:t>
    </dgm:pt>
    <dgm:pt modelId="{A2FABCD2-7B52-42A0-95C1-F84882B26CE9}" type="pres">
      <dgm:prSet presAssocID="{79E644B4-E425-451C-8833-163F264F5314}" presName="connectorText" presStyleLbl="sibTrans2D1" presStyleIdx="0" presStyleCnt="3"/>
      <dgm:spPr/>
      <dgm:t>
        <a:bodyPr/>
        <a:lstStyle/>
        <a:p>
          <a:endParaRPr lang="en-US"/>
        </a:p>
      </dgm:t>
    </dgm:pt>
    <dgm:pt modelId="{68F23ED2-79D2-4F58-ACF3-7AC39DBDB582}" type="pres">
      <dgm:prSet presAssocID="{C4D285D7-1E7E-4D6A-9C3E-257F9F3D6B27}" presName="node" presStyleLbl="node1" presStyleIdx="1" presStyleCnt="4">
        <dgm:presLayoutVars>
          <dgm:bulletEnabled val="1"/>
        </dgm:presLayoutVars>
      </dgm:prSet>
      <dgm:spPr/>
      <dgm:t>
        <a:bodyPr/>
        <a:lstStyle/>
        <a:p>
          <a:endParaRPr lang="en-US"/>
        </a:p>
      </dgm:t>
    </dgm:pt>
    <dgm:pt modelId="{62B02EFC-E5D3-45F4-9693-BCCAEE3A5CC9}" type="pres">
      <dgm:prSet presAssocID="{1A5AC9FF-1E80-4440-8E85-37447A675DC0}" presName="sibTrans" presStyleLbl="sibTrans2D1" presStyleIdx="1" presStyleCnt="3"/>
      <dgm:spPr/>
      <dgm:t>
        <a:bodyPr/>
        <a:lstStyle/>
        <a:p>
          <a:endParaRPr lang="en-US"/>
        </a:p>
      </dgm:t>
    </dgm:pt>
    <dgm:pt modelId="{3AA9B29E-47A3-40FE-98D2-79F7D8F25C4B}" type="pres">
      <dgm:prSet presAssocID="{1A5AC9FF-1E80-4440-8E85-37447A675DC0}" presName="connectorText" presStyleLbl="sibTrans2D1" presStyleIdx="1" presStyleCnt="3"/>
      <dgm:spPr/>
      <dgm:t>
        <a:bodyPr/>
        <a:lstStyle/>
        <a:p>
          <a:endParaRPr lang="en-US"/>
        </a:p>
      </dgm:t>
    </dgm:pt>
    <dgm:pt modelId="{A24B9270-8104-4806-AB35-6B860DDF0057}" type="pres">
      <dgm:prSet presAssocID="{3BBF9D62-3884-4CED-A3AF-9C1BB7D25C13}" presName="node" presStyleLbl="node1" presStyleIdx="2" presStyleCnt="4">
        <dgm:presLayoutVars>
          <dgm:bulletEnabled val="1"/>
        </dgm:presLayoutVars>
      </dgm:prSet>
      <dgm:spPr/>
      <dgm:t>
        <a:bodyPr/>
        <a:lstStyle/>
        <a:p>
          <a:endParaRPr lang="en-US"/>
        </a:p>
      </dgm:t>
    </dgm:pt>
    <dgm:pt modelId="{BFE477FA-C57F-433A-B61C-40F15F6765F0}" type="pres">
      <dgm:prSet presAssocID="{C3E8D360-08CD-4607-BDA3-3A70F39CFC87}" presName="sibTrans" presStyleLbl="sibTrans2D1" presStyleIdx="2" presStyleCnt="3"/>
      <dgm:spPr/>
      <dgm:t>
        <a:bodyPr/>
        <a:lstStyle/>
        <a:p>
          <a:endParaRPr lang="en-US"/>
        </a:p>
      </dgm:t>
    </dgm:pt>
    <dgm:pt modelId="{1057910E-254C-4638-97D9-C0407DEE43FA}" type="pres">
      <dgm:prSet presAssocID="{C3E8D360-08CD-4607-BDA3-3A70F39CFC87}" presName="connectorText" presStyleLbl="sibTrans2D1" presStyleIdx="2" presStyleCnt="3"/>
      <dgm:spPr/>
      <dgm:t>
        <a:bodyPr/>
        <a:lstStyle/>
        <a:p>
          <a:endParaRPr lang="en-US"/>
        </a:p>
      </dgm:t>
    </dgm:pt>
    <dgm:pt modelId="{01171D03-805D-45B6-BE27-12529EC7BC34}" type="pres">
      <dgm:prSet presAssocID="{B8A0A5B5-D298-4CBE-9690-D70A222EE3D1}" presName="node" presStyleLbl="node1" presStyleIdx="3" presStyleCnt="4">
        <dgm:presLayoutVars>
          <dgm:bulletEnabled val="1"/>
        </dgm:presLayoutVars>
      </dgm:prSet>
      <dgm:spPr/>
      <dgm:t>
        <a:bodyPr/>
        <a:lstStyle/>
        <a:p>
          <a:endParaRPr lang="en-US"/>
        </a:p>
      </dgm:t>
    </dgm:pt>
  </dgm:ptLst>
  <dgm:cxnLst>
    <dgm:cxn modelId="{F825ACF5-36C5-4D08-9929-D6EF40FEDF92}" type="presOf" srcId="{79E644B4-E425-451C-8833-163F264F5314}" destId="{A2FABCD2-7B52-42A0-95C1-F84882B26CE9}" srcOrd="1" destOrd="0" presId="urn:microsoft.com/office/officeart/2005/8/layout/process1"/>
    <dgm:cxn modelId="{7C6D0BC0-03B9-4F1B-A332-C28B4800B790}" type="presOf" srcId="{C3E8D360-08CD-4607-BDA3-3A70F39CFC87}" destId="{BFE477FA-C57F-433A-B61C-40F15F6765F0}" srcOrd="0" destOrd="0" presId="urn:microsoft.com/office/officeart/2005/8/layout/process1"/>
    <dgm:cxn modelId="{A5FDAB09-13BF-4EB9-8852-77282A1D4BBF}" type="presOf" srcId="{15C31411-B69B-44A9-9481-F2FD2291AEDA}" destId="{4E2B164F-3239-4447-BF3D-3B206BD34A72}" srcOrd="0" destOrd="0" presId="urn:microsoft.com/office/officeart/2005/8/layout/process1"/>
    <dgm:cxn modelId="{944FA020-A00E-49DA-AF3B-9E578261CCED}" type="presOf" srcId="{C3E8D360-08CD-4607-BDA3-3A70F39CFC87}" destId="{1057910E-254C-4638-97D9-C0407DEE43FA}" srcOrd="1" destOrd="0" presId="urn:microsoft.com/office/officeart/2005/8/layout/process1"/>
    <dgm:cxn modelId="{B5AE4047-F99C-4214-979F-99BF146267E6}" type="presOf" srcId="{1A5AC9FF-1E80-4440-8E85-37447A675DC0}" destId="{3AA9B29E-47A3-40FE-98D2-79F7D8F25C4B}" srcOrd="1" destOrd="0" presId="urn:microsoft.com/office/officeart/2005/8/layout/process1"/>
    <dgm:cxn modelId="{0A2904C0-F418-4469-8BDA-E26A7C851FF5}" type="presOf" srcId="{3BBF9D62-3884-4CED-A3AF-9C1BB7D25C13}" destId="{A24B9270-8104-4806-AB35-6B860DDF0057}" srcOrd="0" destOrd="0" presId="urn:microsoft.com/office/officeart/2005/8/layout/process1"/>
    <dgm:cxn modelId="{3E259EF6-6CA8-430B-9E9C-45FC4021556F}" srcId="{15C31411-B69B-44A9-9481-F2FD2291AEDA}" destId="{3BBF9D62-3884-4CED-A3AF-9C1BB7D25C13}" srcOrd="2" destOrd="0" parTransId="{53C454FC-5342-4481-8B0B-868DE32C9320}" sibTransId="{C3E8D360-08CD-4607-BDA3-3A70F39CFC87}"/>
    <dgm:cxn modelId="{A08DB8C7-7809-4FC9-898C-12F2AAC7E82F}" type="presOf" srcId="{C4D285D7-1E7E-4D6A-9C3E-257F9F3D6B27}" destId="{68F23ED2-79D2-4F58-ACF3-7AC39DBDB582}" srcOrd="0" destOrd="0" presId="urn:microsoft.com/office/officeart/2005/8/layout/process1"/>
    <dgm:cxn modelId="{2FAF97A9-55C4-4FF0-9DDB-3BE63457A29C}" srcId="{15C31411-B69B-44A9-9481-F2FD2291AEDA}" destId="{66DC5326-9088-49C9-8023-B3516C58F7A9}" srcOrd="0" destOrd="0" parTransId="{0900F871-70FD-4382-BE75-1AC00E15BECC}" sibTransId="{79E644B4-E425-451C-8833-163F264F5314}"/>
    <dgm:cxn modelId="{3E885464-2E1F-4BA0-8042-3AED091754BC}" type="presOf" srcId="{66DC5326-9088-49C9-8023-B3516C58F7A9}" destId="{C323402B-6FF4-4376-96DA-898EEC10C596}" srcOrd="0" destOrd="0" presId="urn:microsoft.com/office/officeart/2005/8/layout/process1"/>
    <dgm:cxn modelId="{6CE6B03E-2E38-4C9D-AE5A-3F56A1A64199}" srcId="{15C31411-B69B-44A9-9481-F2FD2291AEDA}" destId="{B8A0A5B5-D298-4CBE-9690-D70A222EE3D1}" srcOrd="3" destOrd="0" parTransId="{5483A290-8243-4582-8BA8-0066201CB916}" sibTransId="{F15A8157-5B21-4E76-B0D6-4078CD89CC46}"/>
    <dgm:cxn modelId="{2D7ED0A7-2E0A-4165-9538-3E17DA41BEC3}" type="presOf" srcId="{1A5AC9FF-1E80-4440-8E85-37447A675DC0}" destId="{62B02EFC-E5D3-45F4-9693-BCCAEE3A5CC9}" srcOrd="0" destOrd="0" presId="urn:microsoft.com/office/officeart/2005/8/layout/process1"/>
    <dgm:cxn modelId="{1C913018-FB19-4A6B-8462-6EFBA8DB6F02}" type="presOf" srcId="{B8A0A5B5-D298-4CBE-9690-D70A222EE3D1}" destId="{01171D03-805D-45B6-BE27-12529EC7BC34}" srcOrd="0" destOrd="0" presId="urn:microsoft.com/office/officeart/2005/8/layout/process1"/>
    <dgm:cxn modelId="{709A4D77-7567-4851-B155-90C18886B91B}" srcId="{15C31411-B69B-44A9-9481-F2FD2291AEDA}" destId="{C4D285D7-1E7E-4D6A-9C3E-257F9F3D6B27}" srcOrd="1" destOrd="0" parTransId="{F87CBACE-065B-4916-928E-E8B2E6BB77AE}" sibTransId="{1A5AC9FF-1E80-4440-8E85-37447A675DC0}"/>
    <dgm:cxn modelId="{96D590C0-3BA3-41AB-9530-71CE292DD3A3}" type="presOf" srcId="{79E644B4-E425-451C-8833-163F264F5314}" destId="{B12C0EB3-66FA-4692-99A6-4E2B055289F3}" srcOrd="0" destOrd="0" presId="urn:microsoft.com/office/officeart/2005/8/layout/process1"/>
    <dgm:cxn modelId="{09F3B89C-DEB9-4F74-B809-68BE2CFE2429}" type="presParOf" srcId="{4E2B164F-3239-4447-BF3D-3B206BD34A72}" destId="{C323402B-6FF4-4376-96DA-898EEC10C596}" srcOrd="0" destOrd="0" presId="urn:microsoft.com/office/officeart/2005/8/layout/process1"/>
    <dgm:cxn modelId="{4D1590DD-2D8D-46BA-A98C-DEAD1DC371FA}" type="presParOf" srcId="{4E2B164F-3239-4447-BF3D-3B206BD34A72}" destId="{B12C0EB3-66FA-4692-99A6-4E2B055289F3}" srcOrd="1" destOrd="0" presId="urn:microsoft.com/office/officeart/2005/8/layout/process1"/>
    <dgm:cxn modelId="{D586263D-C109-439B-BB46-3F9C97DF3B2D}" type="presParOf" srcId="{B12C0EB3-66FA-4692-99A6-4E2B055289F3}" destId="{A2FABCD2-7B52-42A0-95C1-F84882B26CE9}" srcOrd="0" destOrd="0" presId="urn:microsoft.com/office/officeart/2005/8/layout/process1"/>
    <dgm:cxn modelId="{25FC5492-EC0E-4DB8-BCE0-F5C82E2D0238}" type="presParOf" srcId="{4E2B164F-3239-4447-BF3D-3B206BD34A72}" destId="{68F23ED2-79D2-4F58-ACF3-7AC39DBDB582}" srcOrd="2" destOrd="0" presId="urn:microsoft.com/office/officeart/2005/8/layout/process1"/>
    <dgm:cxn modelId="{015F5A92-4792-4B01-8F3C-048F5EB545E3}" type="presParOf" srcId="{4E2B164F-3239-4447-BF3D-3B206BD34A72}" destId="{62B02EFC-E5D3-45F4-9693-BCCAEE3A5CC9}" srcOrd="3" destOrd="0" presId="urn:microsoft.com/office/officeart/2005/8/layout/process1"/>
    <dgm:cxn modelId="{D65E826B-CD87-475B-AFFE-4C263458DC66}" type="presParOf" srcId="{62B02EFC-E5D3-45F4-9693-BCCAEE3A5CC9}" destId="{3AA9B29E-47A3-40FE-98D2-79F7D8F25C4B}" srcOrd="0" destOrd="0" presId="urn:microsoft.com/office/officeart/2005/8/layout/process1"/>
    <dgm:cxn modelId="{897A941C-AFEC-4C88-961C-EAB89C422425}" type="presParOf" srcId="{4E2B164F-3239-4447-BF3D-3B206BD34A72}" destId="{A24B9270-8104-4806-AB35-6B860DDF0057}" srcOrd="4" destOrd="0" presId="urn:microsoft.com/office/officeart/2005/8/layout/process1"/>
    <dgm:cxn modelId="{C138649D-F007-4B53-B132-FF9C77CA09A8}" type="presParOf" srcId="{4E2B164F-3239-4447-BF3D-3B206BD34A72}" destId="{BFE477FA-C57F-433A-B61C-40F15F6765F0}" srcOrd="5" destOrd="0" presId="urn:microsoft.com/office/officeart/2005/8/layout/process1"/>
    <dgm:cxn modelId="{8BDBA563-C0B7-44F5-905F-01BF856F0DD4}" type="presParOf" srcId="{BFE477FA-C57F-433A-B61C-40F15F6765F0}" destId="{1057910E-254C-4638-97D9-C0407DEE43FA}" srcOrd="0" destOrd="0" presId="urn:microsoft.com/office/officeart/2005/8/layout/process1"/>
    <dgm:cxn modelId="{1E45B2A8-91FF-4CAC-BBEC-066E64CF2C31}" type="presParOf" srcId="{4E2B164F-3239-4447-BF3D-3B206BD34A72}" destId="{01171D03-805D-45B6-BE27-12529EC7BC34}"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5E09AB-80A1-453A-8CD1-76D0F089C39E}" type="datetimeFigureOut">
              <a:rPr lang="en-ZA" smtClean="0"/>
              <a:pPr/>
              <a:t>2012/09/07</a:t>
            </a:fld>
            <a:endParaRPr lang="en-Z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007554-7CC9-45CA-B297-77D0C36D826D}" type="slidenum">
              <a:rPr lang="en-ZA" smtClean="0"/>
              <a:pPr/>
              <a:t>‹#›</a:t>
            </a:fld>
            <a:endParaRPr lang="en-ZA" dirty="0"/>
          </a:p>
        </p:txBody>
      </p:sp>
    </p:spTree>
    <p:extLst>
      <p:ext uri="{BB962C8B-B14F-4D97-AF65-F5344CB8AC3E}">
        <p14:creationId xmlns:p14="http://schemas.microsoft.com/office/powerpoint/2010/main" val="1192391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FC7201F-42E6-4F06-BB8D-A8FEFAF8EB79}" type="slidenum">
              <a:rPr lang="en-ZA" smtClean="0">
                <a:solidFill>
                  <a:prstClr val="black"/>
                </a:solidFill>
              </a:rPr>
              <a:pPr/>
              <a:t>11</a:t>
            </a:fld>
            <a:endParaRPr lang="en-ZA" dirty="0">
              <a:solidFill>
                <a:prstClr val="black"/>
              </a:solidFill>
            </a:endParaRPr>
          </a:p>
        </p:txBody>
      </p:sp>
    </p:spTree>
    <p:extLst>
      <p:ext uri="{BB962C8B-B14F-4D97-AF65-F5344CB8AC3E}">
        <p14:creationId xmlns:p14="http://schemas.microsoft.com/office/powerpoint/2010/main" val="3528563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The code is a collaborative effort and builds on the experiences and principles</a:t>
            </a:r>
            <a:r>
              <a:rPr lang="en-ZA" baseline="0" dirty="0" smtClean="0"/>
              <a:t> endorsed by the various sub-sectors in the marketing of health products.  </a:t>
            </a:r>
          </a:p>
          <a:p>
            <a:r>
              <a:rPr lang="en-ZA" baseline="0" dirty="0" smtClean="0"/>
              <a:t>It is believed to be a world first to have generics and innovative medicines combining with veterinary and OTC medicine manufacturers.  The fact that the medical devices and laboratory diagnostics industries are part of the team is an added bonus!</a:t>
            </a:r>
            <a:endParaRPr lang="en-ZA" dirty="0"/>
          </a:p>
        </p:txBody>
      </p:sp>
      <p:sp>
        <p:nvSpPr>
          <p:cNvPr id="4" name="Slide Number Placeholder 3"/>
          <p:cNvSpPr>
            <a:spLocks noGrp="1"/>
          </p:cNvSpPr>
          <p:nvPr>
            <p:ph type="sldNum" sz="quarter" idx="10"/>
          </p:nvPr>
        </p:nvSpPr>
        <p:spPr/>
        <p:txBody>
          <a:bodyPr/>
          <a:lstStyle/>
          <a:p>
            <a:fld id="{2FC7201F-42E6-4F06-BB8D-A8FEFAF8EB79}" type="slidenum">
              <a:rPr lang="en-ZA" smtClean="0">
                <a:solidFill>
                  <a:prstClr val="black"/>
                </a:solidFill>
              </a:rPr>
              <a:pPr/>
              <a:t>16</a:t>
            </a:fld>
            <a:endParaRPr lang="en-ZA" dirty="0">
              <a:solidFill>
                <a:prstClr val="black"/>
              </a:solidFill>
            </a:endParaRPr>
          </a:p>
        </p:txBody>
      </p:sp>
    </p:spTree>
    <p:extLst>
      <p:ext uri="{BB962C8B-B14F-4D97-AF65-F5344CB8AC3E}">
        <p14:creationId xmlns:p14="http://schemas.microsoft.com/office/powerpoint/2010/main" val="2879135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F7AC375-677D-499E-A948-A4FE597913BC}" type="datetimeFigureOut">
              <a:rPr lang="en-ZA" smtClean="0"/>
              <a:pPr/>
              <a:t>2012/09/07</a:t>
            </a:fld>
            <a:endParaRPr lang="en-ZA" dirty="0"/>
          </a:p>
        </p:txBody>
      </p:sp>
      <p:sp>
        <p:nvSpPr>
          <p:cNvPr id="19" name="Footer Placeholder 18"/>
          <p:cNvSpPr>
            <a:spLocks noGrp="1"/>
          </p:cNvSpPr>
          <p:nvPr>
            <p:ph type="ftr" sz="quarter" idx="11"/>
          </p:nvPr>
        </p:nvSpPr>
        <p:spPr/>
        <p:txBody>
          <a:bodyPr/>
          <a:lstStyle/>
          <a:p>
            <a:endParaRPr lang="en-ZA" dirty="0"/>
          </a:p>
        </p:txBody>
      </p:sp>
      <p:sp>
        <p:nvSpPr>
          <p:cNvPr id="27" name="Slide Number Placeholder 26"/>
          <p:cNvSpPr>
            <a:spLocks noGrp="1"/>
          </p:cNvSpPr>
          <p:nvPr>
            <p:ph type="sldNum" sz="quarter" idx="12"/>
          </p:nvPr>
        </p:nvSpPr>
        <p:spPr/>
        <p:txBody>
          <a:bodyPr/>
          <a:lstStyle/>
          <a:p>
            <a:fld id="{C9C0F40F-FBD6-44E9-8E0E-16F4828ACF5C}" type="slidenum">
              <a:rPr lang="en-ZA" smtClean="0">
                <a:solidFill>
                  <a:srgbClr val="8CADAE">
                    <a:shade val="75000"/>
                  </a:srgbClr>
                </a:solidFill>
              </a:rPr>
              <a:pPr/>
              <a:t>‹#›</a:t>
            </a:fld>
            <a:endParaRPr lang="en-ZA" dirty="0">
              <a:solidFill>
                <a:srgbClr val="8CADAE">
                  <a:shade val="75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7AC375-677D-499E-A948-A4FE597913BC}" type="datetimeFigureOut">
              <a:rPr lang="en-ZA" smtClean="0"/>
              <a:pPr/>
              <a:t>2012/09/07</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C9C0F40F-FBD6-44E9-8E0E-16F4828ACF5C}" type="slidenum">
              <a:rPr lang="en-ZA" smtClean="0">
                <a:solidFill>
                  <a:srgbClr val="8CADAE">
                    <a:shade val="75000"/>
                  </a:srgbClr>
                </a:solidFill>
              </a:rPr>
              <a:pPr/>
              <a:t>‹#›</a:t>
            </a:fld>
            <a:endParaRPr lang="en-ZA" dirty="0">
              <a:solidFill>
                <a:srgbClr val="8CADAE">
                  <a:shade val="75000"/>
                </a:srgb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7AC375-677D-499E-A948-A4FE597913BC}" type="datetimeFigureOut">
              <a:rPr lang="en-ZA" smtClean="0"/>
              <a:pPr/>
              <a:t>2012/09/07</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C9C0F40F-FBD6-44E9-8E0E-16F4828ACF5C}" type="slidenum">
              <a:rPr lang="en-ZA" smtClean="0">
                <a:solidFill>
                  <a:srgbClr val="8CADAE">
                    <a:shade val="75000"/>
                  </a:srgbClr>
                </a:solidFill>
              </a:rPr>
              <a:pPr/>
              <a:t>‹#›</a:t>
            </a:fld>
            <a:endParaRPr lang="en-ZA" dirty="0">
              <a:solidFill>
                <a:srgbClr val="8CADAE">
                  <a:shade val="75000"/>
                </a:srgb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7AC375-677D-499E-A948-A4FE597913BC}" type="datetimeFigureOut">
              <a:rPr lang="en-ZA" smtClean="0"/>
              <a:pPr/>
              <a:t>2012/09/07</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C9C0F40F-FBD6-44E9-8E0E-16F4828ACF5C}" type="slidenum">
              <a:rPr lang="en-ZA" smtClean="0">
                <a:solidFill>
                  <a:srgbClr val="8CADAE">
                    <a:shade val="75000"/>
                  </a:srgbClr>
                </a:solidFill>
              </a:rPr>
              <a:pPr/>
              <a:t>‹#›</a:t>
            </a:fld>
            <a:endParaRPr lang="en-ZA" dirty="0">
              <a:solidFill>
                <a:srgbClr val="8CADAE">
                  <a:shade val="75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F7AC375-677D-499E-A948-A4FE597913BC}" type="datetimeFigureOut">
              <a:rPr lang="en-ZA" smtClean="0"/>
              <a:pPr/>
              <a:t>2012/09/07</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C9C0F40F-FBD6-44E9-8E0E-16F4828ACF5C}" type="slidenum">
              <a:rPr lang="en-ZA" smtClean="0">
                <a:solidFill>
                  <a:srgbClr val="8CADAE">
                    <a:shade val="75000"/>
                  </a:srgbClr>
                </a:solidFill>
              </a:rPr>
              <a:pPr/>
              <a:t>‹#›</a:t>
            </a:fld>
            <a:endParaRPr lang="en-ZA" dirty="0">
              <a:solidFill>
                <a:srgbClr val="8CADAE">
                  <a:shade val="75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F7AC375-677D-499E-A948-A4FE597913BC}" type="datetimeFigureOut">
              <a:rPr lang="en-ZA" smtClean="0"/>
              <a:pPr/>
              <a:t>2012/09/07</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C9C0F40F-FBD6-44E9-8E0E-16F4828ACF5C}" type="slidenum">
              <a:rPr lang="en-ZA" smtClean="0">
                <a:solidFill>
                  <a:srgbClr val="8CADAE">
                    <a:shade val="75000"/>
                  </a:srgbClr>
                </a:solidFill>
              </a:rPr>
              <a:pPr/>
              <a:t>‹#›</a:t>
            </a:fld>
            <a:endParaRPr lang="en-ZA" dirty="0">
              <a:solidFill>
                <a:srgbClr val="8CADAE">
                  <a:shade val="75000"/>
                </a:srgb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F7AC375-677D-499E-A948-A4FE597913BC}" type="datetimeFigureOut">
              <a:rPr lang="en-ZA" smtClean="0"/>
              <a:pPr/>
              <a:t>2012/09/07</a:t>
            </a:fld>
            <a:endParaRPr lang="en-ZA"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C9C0F40F-FBD6-44E9-8E0E-16F4828ACF5C}" type="slidenum">
              <a:rPr lang="en-ZA" smtClean="0">
                <a:solidFill>
                  <a:srgbClr val="8CADAE">
                    <a:shade val="75000"/>
                  </a:srgbClr>
                </a:solidFill>
              </a:rPr>
              <a:pPr/>
              <a:t>‹#›</a:t>
            </a:fld>
            <a:endParaRPr lang="en-ZA" dirty="0">
              <a:solidFill>
                <a:srgbClr val="8CADAE">
                  <a:shade val="75000"/>
                </a:srgb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F7AC375-677D-499E-A948-A4FE597913BC}" type="datetimeFigureOut">
              <a:rPr lang="en-ZA" smtClean="0"/>
              <a:pPr/>
              <a:t>2012/09/07</a:t>
            </a:fld>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C9C0F40F-FBD6-44E9-8E0E-16F4828ACF5C}" type="slidenum">
              <a:rPr lang="en-ZA" smtClean="0">
                <a:solidFill>
                  <a:srgbClr val="8CADAE">
                    <a:shade val="75000"/>
                  </a:srgbClr>
                </a:solidFill>
              </a:rPr>
              <a:pPr/>
              <a:t>‹#›</a:t>
            </a:fld>
            <a:endParaRPr lang="en-ZA" dirty="0">
              <a:solidFill>
                <a:srgbClr val="8CADAE">
                  <a:shade val="75000"/>
                </a:srgb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7AC375-677D-499E-A948-A4FE597913BC}" type="datetimeFigureOut">
              <a:rPr lang="en-ZA" smtClean="0"/>
              <a:pPr/>
              <a:t>2012/09/07</a:t>
            </a:fld>
            <a:endParaRPr lang="en-ZA" dirty="0"/>
          </a:p>
        </p:txBody>
      </p:sp>
      <p:sp>
        <p:nvSpPr>
          <p:cNvPr id="3" name="Footer Placeholder 2"/>
          <p:cNvSpPr>
            <a:spLocks noGrp="1"/>
          </p:cNvSpPr>
          <p:nvPr>
            <p:ph type="ftr" sz="quarter" idx="11"/>
          </p:nvPr>
        </p:nvSpPr>
        <p:spPr/>
        <p:txBody>
          <a:bodyPr/>
          <a:lstStyle/>
          <a:p>
            <a:endParaRPr lang="en-ZA" dirty="0"/>
          </a:p>
        </p:txBody>
      </p:sp>
      <p:sp>
        <p:nvSpPr>
          <p:cNvPr id="4" name="Slide Number Placeholder 3"/>
          <p:cNvSpPr>
            <a:spLocks noGrp="1"/>
          </p:cNvSpPr>
          <p:nvPr>
            <p:ph type="sldNum" sz="quarter" idx="12"/>
          </p:nvPr>
        </p:nvSpPr>
        <p:spPr/>
        <p:txBody>
          <a:bodyPr/>
          <a:lstStyle/>
          <a:p>
            <a:fld id="{C9C0F40F-FBD6-44E9-8E0E-16F4828ACF5C}" type="slidenum">
              <a:rPr lang="en-ZA" smtClean="0"/>
              <a:pPr/>
              <a:t>‹#›</a:t>
            </a:fld>
            <a:endParaRPr lang="en-Z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F7AC375-677D-499E-A948-A4FE597913BC}" type="datetimeFigureOut">
              <a:rPr lang="en-ZA" smtClean="0"/>
              <a:pPr/>
              <a:t>2012/09/07</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C9C0F40F-FBD6-44E9-8E0E-16F4828ACF5C}" type="slidenum">
              <a:rPr lang="en-ZA" smtClean="0">
                <a:solidFill>
                  <a:srgbClr val="8CADAE">
                    <a:shade val="75000"/>
                  </a:srgbClr>
                </a:solidFill>
              </a:rPr>
              <a:pPr/>
              <a:t>‹#›</a:t>
            </a:fld>
            <a:endParaRPr lang="en-ZA" dirty="0">
              <a:solidFill>
                <a:srgbClr val="8CADAE">
                  <a:shade val="75000"/>
                </a:srgb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F7AC375-677D-499E-A948-A4FE597913BC}" type="datetimeFigureOut">
              <a:rPr lang="en-ZA" smtClean="0"/>
              <a:pPr/>
              <a:t>2012/09/07</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a:xfrm>
            <a:off x="8077200" y="6356350"/>
            <a:ext cx="609600" cy="365125"/>
          </a:xfrm>
        </p:spPr>
        <p:txBody>
          <a:bodyPr/>
          <a:lstStyle/>
          <a:p>
            <a:fld id="{C9C0F40F-FBD6-44E9-8E0E-16F4828ACF5C}" type="slidenum">
              <a:rPr lang="en-ZA" smtClean="0">
                <a:solidFill>
                  <a:srgbClr val="8CADAE">
                    <a:shade val="75000"/>
                  </a:srgbClr>
                </a:solidFill>
              </a:rPr>
              <a:pPr/>
              <a:t>‹#›</a:t>
            </a:fld>
            <a:endParaRPr lang="en-ZA" dirty="0">
              <a:solidFill>
                <a:srgbClr val="8CADAE">
                  <a:shade val="75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F7AC375-677D-499E-A948-A4FE597913BC}" type="datetimeFigureOut">
              <a:rPr lang="en-ZA" smtClean="0"/>
              <a:pPr/>
              <a:t>2012/09/07</a:t>
            </a:fld>
            <a:endParaRPr lang="en-ZA"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ZA"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9C0F40F-FBD6-44E9-8E0E-16F4828ACF5C}" type="slidenum">
              <a:rPr lang="en-ZA" smtClean="0">
                <a:solidFill>
                  <a:srgbClr val="8CADAE">
                    <a:shade val="75000"/>
                  </a:srgbClr>
                </a:solidFill>
              </a:rPr>
              <a:pPr/>
              <a:t>‹#›</a:t>
            </a:fld>
            <a:endParaRPr lang="en-ZA" dirty="0">
              <a:solidFill>
                <a:srgbClr val="8CADAE">
                  <a:shade val="75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225" r:id="rId1"/>
    <p:sldLayoutId id="2147484226" r:id="rId2"/>
    <p:sldLayoutId id="2147484227" r:id="rId3"/>
    <p:sldLayoutId id="2147484228" r:id="rId4"/>
    <p:sldLayoutId id="2147484229" r:id="rId5"/>
    <p:sldLayoutId id="2147484230" r:id="rId6"/>
    <p:sldLayoutId id="2147484231" r:id="rId7"/>
    <p:sldLayoutId id="2147484232" r:id="rId8"/>
    <p:sldLayoutId id="2147484233" r:id="rId9"/>
    <p:sldLayoutId id="2147484234" r:id="rId10"/>
    <p:sldLayoutId id="214748423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8640"/>
            <a:ext cx="9036496" cy="2016224"/>
          </a:xfrm>
        </p:spPr>
        <p:txBody>
          <a:bodyPr>
            <a:normAutofit/>
          </a:bodyPr>
          <a:lstStyle/>
          <a:p>
            <a:pPr algn="ctr"/>
            <a:r>
              <a:rPr lang="en-ZA" dirty="0" smtClean="0">
                <a:solidFill>
                  <a:schemeClr val="tx2">
                    <a:lumMod val="50000"/>
                  </a:schemeClr>
                </a:solidFill>
              </a:rPr>
              <a:t>SA Marketing Code of Practice</a:t>
            </a:r>
            <a:endParaRPr lang="en-ZA" dirty="0">
              <a:solidFill>
                <a:schemeClr val="tx2">
                  <a:lumMod val="50000"/>
                </a:schemeClr>
              </a:solidFill>
            </a:endParaRPr>
          </a:p>
        </p:txBody>
      </p:sp>
      <p:sp>
        <p:nvSpPr>
          <p:cNvPr id="3" name="Subtitle 2"/>
          <p:cNvSpPr>
            <a:spLocks noGrp="1"/>
          </p:cNvSpPr>
          <p:nvPr>
            <p:ph type="subTitle" idx="1"/>
          </p:nvPr>
        </p:nvSpPr>
        <p:spPr>
          <a:xfrm>
            <a:off x="722376" y="4261096"/>
            <a:ext cx="7772400" cy="1256136"/>
          </a:xfrm>
        </p:spPr>
        <p:txBody>
          <a:bodyPr>
            <a:noAutofit/>
          </a:bodyPr>
          <a:lstStyle/>
          <a:p>
            <a:pPr algn="ctr"/>
            <a:r>
              <a:rPr lang="en-ZA" dirty="0" smtClean="0">
                <a:solidFill>
                  <a:schemeClr val="bg1"/>
                </a:solidFill>
              </a:rPr>
              <a:t>Steve Speller</a:t>
            </a:r>
          </a:p>
          <a:p>
            <a:pPr algn="ctr"/>
            <a:endParaRPr lang="en-ZA" dirty="0" smtClean="0"/>
          </a:p>
          <a:p>
            <a:pPr algn="ctr"/>
            <a:endParaRPr lang="en-ZA" dirty="0" smtClean="0"/>
          </a:p>
          <a:p>
            <a:pPr algn="ctr"/>
            <a:endParaRPr lang="en-Z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ZA" dirty="0" smtClean="0"/>
              <a:t>    Code of Marketing Practice</a:t>
            </a:r>
            <a:endParaRPr lang="en-ZA" dirty="0"/>
          </a:p>
        </p:txBody>
      </p:sp>
      <p:sp>
        <p:nvSpPr>
          <p:cNvPr id="5" name="Text Placeholder 4"/>
          <p:cNvSpPr>
            <a:spLocks noGrp="1"/>
          </p:cNvSpPr>
          <p:nvPr>
            <p:ph type="body" idx="4294967295"/>
          </p:nvPr>
        </p:nvSpPr>
        <p:spPr>
          <a:xfrm>
            <a:off x="-215900" y="1916832"/>
            <a:ext cx="9900468" cy="1007343"/>
          </a:xfrm>
        </p:spPr>
        <p:txBody>
          <a:bodyPr>
            <a:normAutofit fontScale="25000" lnSpcReduction="20000"/>
          </a:bodyPr>
          <a:lstStyle/>
          <a:p>
            <a:endParaRPr lang="en-ZA" sz="2000" dirty="0" smtClean="0"/>
          </a:p>
          <a:p>
            <a:pPr marL="0" indent="0">
              <a:buNone/>
            </a:pPr>
            <a:r>
              <a:rPr lang="en-ZA" sz="2000" dirty="0" smtClean="0"/>
              <a:t>               </a:t>
            </a:r>
            <a:endParaRPr lang="en-ZA" sz="2000" dirty="0"/>
          </a:p>
          <a:p>
            <a:pPr marL="0" indent="0">
              <a:buNone/>
            </a:pPr>
            <a:r>
              <a:rPr lang="en-ZA" sz="3600" dirty="0" smtClean="0"/>
              <a:t>              </a:t>
            </a:r>
          </a:p>
          <a:p>
            <a:pPr marL="0" indent="0">
              <a:buNone/>
            </a:pPr>
            <a:r>
              <a:rPr lang="en-ZA" sz="12800" dirty="0"/>
              <a:t> </a:t>
            </a:r>
            <a:r>
              <a:rPr lang="en-ZA" sz="12800" dirty="0" smtClean="0"/>
              <a:t>                     </a:t>
            </a:r>
            <a:r>
              <a:rPr lang="en-ZA" sz="14400" dirty="0" smtClean="0"/>
              <a:t>Fundamental Principle</a:t>
            </a:r>
            <a:endParaRPr lang="en-ZA" sz="12800" dirty="0" smtClean="0"/>
          </a:p>
          <a:p>
            <a:endParaRPr lang="en-ZA" sz="3600" dirty="0"/>
          </a:p>
          <a:p>
            <a:endParaRPr lang="en-ZA" sz="3600" dirty="0" smtClean="0"/>
          </a:p>
          <a:p>
            <a:endParaRPr lang="en-ZA" sz="3600" dirty="0"/>
          </a:p>
          <a:p>
            <a:endParaRPr lang="en-ZA" sz="9000" dirty="0" smtClean="0"/>
          </a:p>
          <a:p>
            <a:endParaRPr lang="en-ZA" sz="9000" dirty="0"/>
          </a:p>
          <a:p>
            <a:endParaRPr lang="en-ZA" sz="9000" dirty="0" smtClean="0"/>
          </a:p>
          <a:p>
            <a:endParaRPr lang="en-ZA" sz="9000" dirty="0"/>
          </a:p>
          <a:p>
            <a:endParaRPr lang="en-ZA" sz="9000" dirty="0" smtClean="0"/>
          </a:p>
          <a:p>
            <a:endParaRPr lang="en-ZA" sz="3600" dirty="0"/>
          </a:p>
          <a:p>
            <a:endParaRPr lang="en-ZA" sz="3600" dirty="0" smtClean="0"/>
          </a:p>
          <a:p>
            <a:endParaRPr lang="en-ZA" sz="3600" dirty="0"/>
          </a:p>
          <a:p>
            <a:endParaRPr lang="en-ZA" sz="3600" dirty="0" smtClean="0"/>
          </a:p>
          <a:p>
            <a:endParaRPr lang="en-ZA" sz="3600" dirty="0"/>
          </a:p>
          <a:p>
            <a:endParaRPr lang="en-ZA" sz="3600" dirty="0" smtClean="0"/>
          </a:p>
          <a:p>
            <a:endParaRPr lang="en-ZA" sz="3600" dirty="0"/>
          </a:p>
          <a:p>
            <a:endParaRPr lang="en-ZA" sz="3600" dirty="0" smtClean="0"/>
          </a:p>
          <a:p>
            <a:endParaRPr lang="en-ZA" sz="3600" dirty="0"/>
          </a:p>
          <a:p>
            <a:endParaRPr lang="en-ZA" sz="3600" dirty="0" smtClean="0"/>
          </a:p>
          <a:p>
            <a:endParaRPr lang="en-ZA" sz="3600" dirty="0"/>
          </a:p>
          <a:p>
            <a:endParaRPr lang="en-ZA" sz="3600" dirty="0" smtClean="0"/>
          </a:p>
          <a:p>
            <a:endParaRPr lang="en-ZA" sz="3600" dirty="0"/>
          </a:p>
          <a:p>
            <a:endParaRPr lang="en-ZA" sz="3600" dirty="0" smtClean="0"/>
          </a:p>
          <a:p>
            <a:endParaRPr lang="en-ZA" sz="3600" dirty="0"/>
          </a:p>
          <a:p>
            <a:endParaRPr lang="en-ZA" sz="3600" dirty="0" smtClean="0"/>
          </a:p>
          <a:p>
            <a:endParaRPr lang="en-ZA" sz="3600" dirty="0"/>
          </a:p>
        </p:txBody>
      </p:sp>
      <p:sp>
        <p:nvSpPr>
          <p:cNvPr id="6" name="Rectangle 5"/>
          <p:cNvSpPr/>
          <p:nvPr/>
        </p:nvSpPr>
        <p:spPr>
          <a:xfrm>
            <a:off x="1907704" y="3645024"/>
            <a:ext cx="5184576" cy="1440160"/>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n-ZA" sz="3600" dirty="0" smtClean="0"/>
              <a:t> </a:t>
            </a:r>
            <a:r>
              <a:rPr lang="en-ZA" sz="3600" dirty="0" smtClean="0">
                <a:solidFill>
                  <a:schemeClr val="tx1"/>
                </a:solidFill>
              </a:rPr>
              <a:t>self regulation</a:t>
            </a:r>
            <a:endParaRPr lang="en-ZA" sz="3600" dirty="0">
              <a:solidFill>
                <a:schemeClr val="tx1"/>
              </a:solidFill>
            </a:endParaRPr>
          </a:p>
        </p:txBody>
      </p:sp>
    </p:spTree>
    <p:extLst>
      <p:ext uri="{BB962C8B-B14F-4D97-AF65-F5344CB8AC3E}">
        <p14:creationId xmlns:p14="http://schemas.microsoft.com/office/powerpoint/2010/main" val="19117967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normAutofit/>
          </a:bodyPr>
          <a:lstStyle/>
          <a:p>
            <a:pPr algn="ctr"/>
            <a:r>
              <a:rPr lang="en-ZA" sz="3200" b="1" dirty="0" smtClean="0"/>
              <a:t>A long journey</a:t>
            </a:r>
            <a:endParaRPr lang="en-ZA" sz="3200"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94924492"/>
              </p:ext>
            </p:extLst>
          </p:nvPr>
        </p:nvGraphicFramePr>
        <p:xfrm>
          <a:off x="457200" y="1268760"/>
          <a:ext cx="8229600" cy="50558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6228184" y="2852936"/>
            <a:ext cx="2411429" cy="307777"/>
          </a:xfrm>
          <a:prstGeom prst="rect">
            <a:avLst/>
          </a:prstGeom>
          <a:noFill/>
        </p:spPr>
        <p:txBody>
          <a:bodyPr wrap="none" rtlCol="0">
            <a:spAutoFit/>
          </a:bodyPr>
          <a:lstStyle/>
          <a:p>
            <a:r>
              <a:rPr lang="en-ZA" sz="1400" dirty="0" smtClean="0"/>
              <a:t>March 12 constitution signed</a:t>
            </a:r>
            <a:endParaRPr lang="en-ZA" sz="1400" dirty="0"/>
          </a:p>
        </p:txBody>
      </p:sp>
      <p:sp>
        <p:nvSpPr>
          <p:cNvPr id="7" name="Oval 6"/>
          <p:cNvSpPr/>
          <p:nvPr/>
        </p:nvSpPr>
        <p:spPr>
          <a:xfrm>
            <a:off x="7164288" y="2204864"/>
            <a:ext cx="692900"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8" name="TextBox 7"/>
          <p:cNvSpPr txBox="1"/>
          <p:nvPr/>
        </p:nvSpPr>
        <p:spPr>
          <a:xfrm>
            <a:off x="8001204" y="2276872"/>
            <a:ext cx="531236" cy="276999"/>
          </a:xfrm>
          <a:prstGeom prst="rect">
            <a:avLst/>
          </a:prstGeom>
          <a:noFill/>
        </p:spPr>
        <p:txBody>
          <a:bodyPr wrap="none" rtlCol="0">
            <a:spAutoFit/>
          </a:bodyPr>
          <a:lstStyle/>
          <a:p>
            <a:r>
              <a:rPr lang="en-ZA" sz="1200" dirty="0" smtClean="0"/>
              <a:t>AGM</a:t>
            </a:r>
            <a:endParaRPr lang="en-ZA" sz="1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normAutofit/>
          </a:bodyPr>
          <a:lstStyle/>
          <a:p>
            <a:pPr algn="ctr"/>
            <a:r>
              <a:rPr lang="en-ZA" sz="3200" b="1" dirty="0" smtClean="0"/>
              <a:t>Scope of the Code</a:t>
            </a:r>
            <a:endParaRPr lang="en-ZA" sz="3200" b="1" dirty="0"/>
          </a:p>
        </p:txBody>
      </p:sp>
      <p:sp>
        <p:nvSpPr>
          <p:cNvPr id="3" name="Content Placeholder 2"/>
          <p:cNvSpPr>
            <a:spLocks noGrp="1"/>
          </p:cNvSpPr>
          <p:nvPr>
            <p:ph idx="1"/>
          </p:nvPr>
        </p:nvSpPr>
        <p:spPr/>
        <p:txBody>
          <a:bodyPr>
            <a:normAutofit fontScale="85000" lnSpcReduction="10000"/>
          </a:bodyPr>
          <a:lstStyle/>
          <a:p>
            <a:r>
              <a:rPr lang="en-ZA" dirty="0" smtClean="0"/>
              <a:t>The Code is a collaborative effort by various sub-sectors in the marketing of health products</a:t>
            </a:r>
          </a:p>
          <a:p>
            <a:pPr lvl="1"/>
            <a:r>
              <a:rPr lang="en-ZA" dirty="0" smtClean="0"/>
              <a:t>Builds on the experiences and principles endorsed by these  sub-sectors</a:t>
            </a:r>
          </a:p>
          <a:p>
            <a:r>
              <a:rPr lang="en-ZA" dirty="0" smtClean="0"/>
              <a:t>Code has been established after many years of consultation: at first,  only ethical products were regulated by the Code but now,  many categories of products included</a:t>
            </a:r>
          </a:p>
          <a:p>
            <a:pPr lvl="1"/>
            <a:r>
              <a:rPr lang="en-ZA" dirty="0" smtClean="0"/>
              <a:t>Innovative medicines</a:t>
            </a:r>
          </a:p>
          <a:p>
            <a:pPr lvl="1"/>
            <a:r>
              <a:rPr lang="en-ZA" dirty="0" smtClean="0"/>
              <a:t>Generics</a:t>
            </a:r>
          </a:p>
          <a:p>
            <a:pPr lvl="1"/>
            <a:r>
              <a:rPr lang="en-ZA" dirty="0" smtClean="0"/>
              <a:t>Veterinary medicines</a:t>
            </a:r>
          </a:p>
          <a:p>
            <a:pPr lvl="1"/>
            <a:r>
              <a:rPr lang="en-ZA" dirty="0" smtClean="0"/>
              <a:t>OTC products</a:t>
            </a:r>
          </a:p>
          <a:p>
            <a:pPr lvl="1"/>
            <a:r>
              <a:rPr lang="en-ZA" dirty="0" smtClean="0"/>
              <a:t>Medical devices</a:t>
            </a:r>
          </a:p>
          <a:p>
            <a:pPr lvl="1"/>
            <a:r>
              <a:rPr lang="en-ZA" dirty="0" smtClean="0"/>
              <a:t>Laboratory diagnostics</a:t>
            </a:r>
          </a:p>
          <a:p>
            <a:pPr lvl="1"/>
            <a:endParaRPr lang="en-Z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68152"/>
          </a:xfrm>
        </p:spPr>
        <p:txBody>
          <a:bodyPr>
            <a:noAutofit/>
          </a:bodyPr>
          <a:lstStyle/>
          <a:p>
            <a:pPr algn="ctr"/>
            <a:r>
              <a:rPr lang="en-ZA" sz="3200" dirty="0" smtClean="0"/>
              <a:t>Current Trade Associations subscribing to the Code</a:t>
            </a:r>
            <a:endParaRPr lang="en-ZA" sz="3200" dirty="0"/>
          </a:p>
        </p:txBody>
      </p:sp>
      <p:sp>
        <p:nvSpPr>
          <p:cNvPr id="3" name="Content Placeholder 2"/>
          <p:cNvSpPr>
            <a:spLocks noGrp="1"/>
          </p:cNvSpPr>
          <p:nvPr>
            <p:ph idx="1"/>
          </p:nvPr>
        </p:nvSpPr>
        <p:spPr/>
        <p:txBody>
          <a:bodyPr>
            <a:normAutofit fontScale="77500" lnSpcReduction="20000"/>
          </a:bodyPr>
          <a:lstStyle/>
          <a:p>
            <a:r>
              <a:rPr lang="en-ZA" b="1" dirty="0" smtClean="0"/>
              <a:t>PIASA:</a:t>
            </a:r>
            <a:r>
              <a:rPr lang="en-ZA" dirty="0" smtClean="0"/>
              <a:t> Pharmaceutical Industry Association of South Africa</a:t>
            </a:r>
          </a:p>
          <a:p>
            <a:r>
              <a:rPr lang="en-ZA" b="1" dirty="0" smtClean="0"/>
              <a:t>NAPM:  </a:t>
            </a:r>
            <a:r>
              <a:rPr lang="en-ZA" dirty="0" smtClean="0"/>
              <a:t>National Association of Pharmaceutical manufacturers</a:t>
            </a:r>
          </a:p>
          <a:p>
            <a:r>
              <a:rPr lang="en-ZA" b="1" dirty="0" smtClean="0"/>
              <a:t>IMSA:</a:t>
            </a:r>
            <a:r>
              <a:rPr lang="en-ZA" dirty="0" smtClean="0"/>
              <a:t>  Innovative Medicines South Africa</a:t>
            </a:r>
          </a:p>
          <a:p>
            <a:r>
              <a:rPr lang="en-ZA" b="1" dirty="0" smtClean="0"/>
              <a:t>SMASA:</a:t>
            </a:r>
            <a:r>
              <a:rPr lang="en-ZA" dirty="0" smtClean="0"/>
              <a:t>  Self-Medication Manufacturers Association of South Africa</a:t>
            </a:r>
          </a:p>
          <a:p>
            <a:r>
              <a:rPr lang="en-ZA" b="1" dirty="0" smtClean="0"/>
              <a:t>PHARMISA:</a:t>
            </a:r>
            <a:r>
              <a:rPr lang="en-ZA" dirty="0" smtClean="0"/>
              <a:t>  Pharmaceuticals made in South Africa</a:t>
            </a:r>
          </a:p>
          <a:p>
            <a:r>
              <a:rPr lang="en-ZA" b="1" dirty="0" smtClean="0"/>
              <a:t>SAAHA: </a:t>
            </a:r>
            <a:r>
              <a:rPr lang="en-ZA" dirty="0" smtClean="0"/>
              <a:t> South African Animal Health Association</a:t>
            </a:r>
          </a:p>
          <a:p>
            <a:r>
              <a:rPr lang="en-ZA" b="1" dirty="0" smtClean="0"/>
              <a:t>SAMED:</a:t>
            </a:r>
            <a:r>
              <a:rPr lang="en-ZA" dirty="0" smtClean="0"/>
              <a:t>  South African Medical Device Industry Association</a:t>
            </a:r>
          </a:p>
          <a:p>
            <a:r>
              <a:rPr lang="en-ZA" b="1" dirty="0" smtClean="0"/>
              <a:t>SALDA:</a:t>
            </a:r>
            <a:r>
              <a:rPr lang="en-ZA" dirty="0" smtClean="0"/>
              <a:t>  South African Laboratory Diagnostics Association</a:t>
            </a:r>
          </a:p>
          <a:p>
            <a:endParaRPr lang="en-ZA" dirty="0" smtClean="0"/>
          </a:p>
          <a:p>
            <a:pPr>
              <a:buNone/>
            </a:pPr>
            <a:r>
              <a:rPr lang="en-ZA" b="1" dirty="0" smtClean="0"/>
              <a:t>Support for the initiative and enforcement:  </a:t>
            </a:r>
          </a:p>
          <a:p>
            <a:pPr>
              <a:buNone/>
            </a:pPr>
            <a:endParaRPr lang="en-ZA" dirty="0" smtClean="0"/>
          </a:p>
          <a:p>
            <a:r>
              <a:rPr lang="en-ZA" dirty="0" smtClean="0"/>
              <a:t>Pharmaceutical Wholesalers and Distributers</a:t>
            </a:r>
          </a:p>
          <a:p>
            <a:r>
              <a:rPr lang="en-ZA" dirty="0" smtClean="0"/>
              <a:t>Pharmaceutical Society of Southern Africa</a:t>
            </a:r>
          </a:p>
          <a:p>
            <a:endParaRPr lang="en-Z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0"/>
            <a:ext cx="8229600" cy="1143000"/>
          </a:xfrm>
        </p:spPr>
        <p:txBody>
          <a:bodyPr/>
          <a:lstStyle/>
          <a:p>
            <a:r>
              <a:rPr lang="en-US" sz="4000" smtClean="0">
                <a:solidFill>
                  <a:srgbClr val="FF0000"/>
                </a:solidFill>
              </a:rPr>
              <a:t>Who</a:t>
            </a:r>
            <a:r>
              <a:rPr lang="en-US" sz="4000" smtClean="0"/>
              <a:t> is the Code Applicable to?</a:t>
            </a:r>
          </a:p>
        </p:txBody>
      </p:sp>
      <p:sp>
        <p:nvSpPr>
          <p:cNvPr id="3" name="Content Placeholder 2"/>
          <p:cNvSpPr>
            <a:spLocks noGrp="1"/>
          </p:cNvSpPr>
          <p:nvPr>
            <p:ph idx="1"/>
          </p:nvPr>
        </p:nvSpPr>
        <p:spPr>
          <a:xfrm>
            <a:off x="0" y="1473200"/>
            <a:ext cx="9144000" cy="5384800"/>
          </a:xfrm>
        </p:spPr>
        <p:txBody>
          <a:bodyPr>
            <a:normAutofit lnSpcReduction="10000"/>
          </a:bodyPr>
          <a:lstStyle/>
          <a:p>
            <a:pPr>
              <a:defRPr/>
            </a:pPr>
            <a:r>
              <a:rPr lang="en-US" sz="2400" dirty="0" err="1" smtClean="0"/>
              <a:t>licence</a:t>
            </a:r>
            <a:r>
              <a:rPr lang="en-US" sz="2400" dirty="0" smtClean="0"/>
              <a:t> holders, their agents, contractors, third party distributors /marketers and/or contracted events </a:t>
            </a:r>
            <a:r>
              <a:rPr lang="en-US" sz="2400" dirty="0" err="1" smtClean="0"/>
              <a:t>organisers</a:t>
            </a:r>
            <a:endParaRPr lang="en-US" sz="2400" dirty="0" smtClean="0"/>
          </a:p>
          <a:p>
            <a:pPr>
              <a:defRPr/>
            </a:pPr>
            <a:r>
              <a:rPr lang="en-US" sz="2400" dirty="0" smtClean="0"/>
              <a:t>any member of medical, dental, pharmacy, nursing or allied health professions</a:t>
            </a:r>
          </a:p>
          <a:p>
            <a:pPr>
              <a:defRPr/>
            </a:pPr>
            <a:r>
              <a:rPr lang="en-US" sz="2400" dirty="0" smtClean="0"/>
              <a:t>any seller of health products who may prescribe, purchase, supply, administer, loan or lease a health product or recommend the use thereof</a:t>
            </a:r>
          </a:p>
          <a:p>
            <a:pPr>
              <a:defRPr/>
            </a:pPr>
            <a:r>
              <a:rPr lang="en-ZA" sz="2400" dirty="0" smtClean="0"/>
              <a:t>is </a:t>
            </a:r>
            <a:r>
              <a:rPr lang="en-ZA" sz="2400" u="sng" dirty="0" smtClean="0"/>
              <a:t>not </a:t>
            </a:r>
            <a:r>
              <a:rPr lang="en-ZA" sz="2400" dirty="0" smtClean="0"/>
              <a:t>applicable to wholesalers, distributors (excluding distributors of medical devices) and logistics companies </a:t>
            </a:r>
            <a:r>
              <a:rPr lang="en-ZA" sz="2400" u="sng" dirty="0" smtClean="0"/>
              <a:t>except</a:t>
            </a:r>
            <a:r>
              <a:rPr lang="en-ZA" sz="2400" dirty="0" smtClean="0"/>
              <a:t> to the extent that they may influence the demand for health products</a:t>
            </a:r>
            <a:r>
              <a:rPr lang="en-US" sz="2400" dirty="0" smtClean="0"/>
              <a:t> </a:t>
            </a:r>
          </a:p>
          <a:p>
            <a:pPr>
              <a:buFontTx/>
              <a:buNone/>
              <a:defRPr/>
            </a:pPr>
            <a:endParaRPr lang="en-US" dirty="0" smtClean="0"/>
          </a:p>
          <a:p>
            <a:pPr>
              <a:buFontTx/>
              <a:buNone/>
              <a:defRPr/>
            </a:pPr>
            <a:r>
              <a:rPr lang="en-US" b="1" dirty="0" smtClean="0"/>
              <a:t>   Note</a:t>
            </a:r>
            <a:r>
              <a:rPr lang="en-US" dirty="0" smtClean="0"/>
              <a:t>:  Logistics service providers forum and PSSA has                 </a:t>
            </a:r>
          </a:p>
          <a:p>
            <a:pPr>
              <a:buFontTx/>
              <a:buNone/>
              <a:defRPr/>
            </a:pPr>
            <a:r>
              <a:rPr lang="en-US" dirty="0"/>
              <a:t> </a:t>
            </a:r>
            <a:r>
              <a:rPr lang="en-US" dirty="0" smtClean="0"/>
              <a:t>              endorsed the Code</a:t>
            </a:r>
            <a:endParaRPr lang="en-US" dirty="0"/>
          </a:p>
        </p:txBody>
      </p:sp>
      <p:sp>
        <p:nvSpPr>
          <p:cNvPr id="4" name="Slide Number Placeholder 3"/>
          <p:cNvSpPr>
            <a:spLocks noGrp="1"/>
          </p:cNvSpPr>
          <p:nvPr>
            <p:ph type="sldNum" sz="quarter" idx="12"/>
          </p:nvPr>
        </p:nvSpPr>
        <p:spPr/>
        <p:txBody>
          <a:bodyPr/>
          <a:lstStyle/>
          <a:p>
            <a:pPr>
              <a:defRPr/>
            </a:pPr>
            <a:fld id="{A4E9C7A9-CD4F-4CE5-BC1B-5866C246A663}" type="slidenum">
              <a:rPr lang="en-US" smtClean="0"/>
              <a:pPr>
                <a:defRPr/>
              </a:pPr>
              <a:t>14</a:t>
            </a:fld>
            <a:endParaRPr lang="en-US"/>
          </a:p>
        </p:txBody>
      </p:sp>
    </p:spTree>
    <p:extLst>
      <p:ext uri="{BB962C8B-B14F-4D97-AF65-F5344CB8AC3E}">
        <p14:creationId xmlns:p14="http://schemas.microsoft.com/office/powerpoint/2010/main" val="4072669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508000" y="225425"/>
            <a:ext cx="8240713" cy="1008063"/>
          </a:xfrm>
        </p:spPr>
        <p:txBody>
          <a:bodyPr/>
          <a:lstStyle/>
          <a:p>
            <a:r>
              <a:rPr lang="en-US" sz="4000" b="1" smtClean="0">
                <a:solidFill>
                  <a:srgbClr val="FF0000"/>
                </a:solidFill>
              </a:rPr>
              <a:t>What</a:t>
            </a:r>
            <a:r>
              <a:rPr lang="en-US" sz="4000" b="1" smtClean="0"/>
              <a:t> the Code does </a:t>
            </a:r>
            <a:r>
              <a:rPr lang="en-US" sz="4000" b="1" smtClean="0">
                <a:solidFill>
                  <a:srgbClr val="FF0000"/>
                </a:solidFill>
              </a:rPr>
              <a:t>not</a:t>
            </a:r>
            <a:r>
              <a:rPr lang="en-US" sz="4000" b="1" smtClean="0"/>
              <a:t> cover?</a:t>
            </a:r>
          </a:p>
        </p:txBody>
      </p:sp>
      <p:sp>
        <p:nvSpPr>
          <p:cNvPr id="5123" name="Content Placeholder 2"/>
          <p:cNvSpPr>
            <a:spLocks noGrp="1"/>
          </p:cNvSpPr>
          <p:nvPr>
            <p:ph idx="1"/>
          </p:nvPr>
        </p:nvSpPr>
        <p:spPr>
          <a:xfrm>
            <a:off x="457200" y="1600200"/>
            <a:ext cx="8229600" cy="4800600"/>
          </a:xfrm>
        </p:spPr>
        <p:txBody>
          <a:bodyPr/>
          <a:lstStyle/>
          <a:p>
            <a:r>
              <a:rPr lang="en-US" sz="3200" smtClean="0"/>
              <a:t>18A: “bonus system, rebate system or any other incentives scheme”  </a:t>
            </a:r>
          </a:p>
          <a:p>
            <a:r>
              <a:rPr lang="en-US" sz="3200" smtClean="0"/>
              <a:t>18B:  Sampling</a:t>
            </a:r>
          </a:p>
          <a:p>
            <a:r>
              <a:rPr lang="en-US" sz="3200" smtClean="0"/>
              <a:t>22G: Pricing, dispensing fees, logistics fee</a:t>
            </a:r>
          </a:p>
          <a:p>
            <a:pPr>
              <a:buFontTx/>
              <a:buNone/>
            </a:pPr>
            <a:endParaRPr lang="en-US" sz="3200" smtClean="0"/>
          </a:p>
          <a:p>
            <a:pPr>
              <a:buFontTx/>
              <a:buNone/>
            </a:pPr>
            <a:r>
              <a:rPr lang="en-US" sz="3200" smtClean="0"/>
              <a:t>Proposal to DoH:  Gaps on legislation</a:t>
            </a:r>
          </a:p>
        </p:txBody>
      </p:sp>
      <p:sp>
        <p:nvSpPr>
          <p:cNvPr id="4" name="Slide Number Placeholder 3"/>
          <p:cNvSpPr>
            <a:spLocks noGrp="1"/>
          </p:cNvSpPr>
          <p:nvPr>
            <p:ph type="sldNum" sz="quarter" idx="12"/>
          </p:nvPr>
        </p:nvSpPr>
        <p:spPr/>
        <p:txBody>
          <a:bodyPr/>
          <a:lstStyle/>
          <a:p>
            <a:pPr>
              <a:defRPr/>
            </a:pPr>
            <a:fld id="{89A234DF-69C8-4B0C-AD6B-F6A9D944F3A0}" type="slidenum">
              <a:rPr lang="en-US" smtClean="0"/>
              <a:pPr>
                <a:defRPr/>
              </a:pPr>
              <a:t>15</a:t>
            </a:fld>
            <a:endParaRPr lang="en-US"/>
          </a:p>
        </p:txBody>
      </p:sp>
      <p:sp>
        <p:nvSpPr>
          <p:cNvPr id="5" name="Footer Placeholder 4"/>
          <p:cNvSpPr>
            <a:spLocks noGrp="1"/>
          </p:cNvSpPr>
          <p:nvPr>
            <p:ph type="ftr" sz="quarter" idx="11"/>
          </p:nvPr>
        </p:nvSpPr>
        <p:spPr/>
        <p:txBody>
          <a:bodyPr/>
          <a:lstStyle/>
          <a:p>
            <a:pPr>
              <a:defRPr/>
            </a:pPr>
            <a:r>
              <a:rPr lang="en-US" smtClean="0"/>
              <a:t>SA Marketing Code (27-09-2011)</a:t>
            </a:r>
            <a:endParaRPr lang="en-US"/>
          </a:p>
        </p:txBody>
      </p:sp>
    </p:spTree>
    <p:extLst>
      <p:ext uri="{BB962C8B-B14F-4D97-AF65-F5344CB8AC3E}">
        <p14:creationId xmlns:p14="http://schemas.microsoft.com/office/powerpoint/2010/main" val="14107965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51520" y="634678"/>
            <a:ext cx="8435280" cy="634082"/>
          </a:xfrm>
        </p:spPr>
        <p:txBody>
          <a:bodyPr>
            <a:normAutofit/>
          </a:bodyPr>
          <a:lstStyle/>
          <a:p>
            <a:pPr algn="ctr" eaLnBrk="1" hangingPunct="1"/>
            <a:r>
              <a:rPr lang="en-US" sz="3200" b="1" dirty="0" smtClean="0"/>
              <a:t>Scope of the Code</a:t>
            </a:r>
          </a:p>
        </p:txBody>
      </p:sp>
      <p:graphicFrame>
        <p:nvGraphicFramePr>
          <p:cNvPr id="5" name="Content Placeholder 4"/>
          <p:cNvGraphicFramePr>
            <a:graphicFrameLocks noGrp="1"/>
          </p:cNvGraphicFramePr>
          <p:nvPr>
            <p:ph sz="half" idx="1"/>
          </p:nvPr>
        </p:nvGraphicFramePr>
        <p:xfrm>
          <a:off x="179512" y="1484784"/>
          <a:ext cx="5112568" cy="46815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Rounded Rectangle 9"/>
          <p:cNvSpPr/>
          <p:nvPr/>
        </p:nvSpPr>
        <p:spPr>
          <a:xfrm>
            <a:off x="5580112" y="2564904"/>
            <a:ext cx="3312368" cy="1008112"/>
          </a:xfrm>
          <a:prstGeom prst="roundRect">
            <a:avLst/>
          </a:prstGeom>
          <a:solidFill>
            <a:schemeClr val="accent2">
              <a:lumMod val="20000"/>
              <a:lumOff val="8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28600"/>
            <a:r>
              <a:rPr lang="en-US" b="1" dirty="0" smtClean="0">
                <a:solidFill>
                  <a:prstClr val="black"/>
                </a:solidFill>
              </a:rPr>
              <a:t>- </a:t>
            </a:r>
            <a:r>
              <a:rPr lang="en-US" sz="1600" b="1" dirty="0" smtClean="0">
                <a:solidFill>
                  <a:prstClr val="black"/>
                </a:solidFill>
              </a:rPr>
              <a:t>Replace ASA appendix A &amp; H</a:t>
            </a:r>
          </a:p>
          <a:p>
            <a:pPr marL="285750" indent="-228600"/>
            <a:r>
              <a:rPr lang="en-US" sz="1600" b="1" dirty="0" smtClean="0">
                <a:solidFill>
                  <a:prstClr val="black"/>
                </a:solidFill>
              </a:rPr>
              <a:t>- Guidelines</a:t>
            </a:r>
          </a:p>
        </p:txBody>
      </p:sp>
      <p:sp>
        <p:nvSpPr>
          <p:cNvPr id="14" name="Right Brace 13"/>
          <p:cNvSpPr/>
          <p:nvPr/>
        </p:nvSpPr>
        <p:spPr>
          <a:xfrm>
            <a:off x="5292080" y="2060848"/>
            <a:ext cx="288032" cy="2592288"/>
          </a:xfrm>
          <a:prstGeom prst="rightBrace">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prstClr val="black"/>
              </a:solidFill>
            </a:endParaRPr>
          </a:p>
        </p:txBody>
      </p:sp>
    </p:spTree>
    <p:extLst>
      <p:ext uri="{BB962C8B-B14F-4D97-AF65-F5344CB8AC3E}">
        <p14:creationId xmlns:p14="http://schemas.microsoft.com/office/powerpoint/2010/main" val="39939095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1340768"/>
            <a:ext cx="7772400" cy="1362075"/>
          </a:xfrm>
        </p:spPr>
        <p:txBody>
          <a:bodyPr>
            <a:normAutofit/>
          </a:bodyPr>
          <a:lstStyle/>
          <a:p>
            <a:pPr>
              <a:defRPr/>
            </a:pPr>
            <a:r>
              <a:rPr lang="en-US" sz="4800" dirty="0" smtClean="0"/>
              <a:t>Part A:</a:t>
            </a:r>
            <a:endParaRPr lang="en-US" sz="4800" dirty="0"/>
          </a:p>
        </p:txBody>
      </p:sp>
      <p:sp>
        <p:nvSpPr>
          <p:cNvPr id="7171" name="Text Placeholder 2"/>
          <p:cNvSpPr>
            <a:spLocks noGrp="1"/>
          </p:cNvSpPr>
          <p:nvPr>
            <p:ph type="body" idx="1"/>
          </p:nvPr>
        </p:nvSpPr>
        <p:spPr>
          <a:xfrm>
            <a:off x="647700" y="3284984"/>
            <a:ext cx="7772400" cy="1766888"/>
          </a:xfrm>
        </p:spPr>
        <p:txBody>
          <a:bodyPr/>
          <a:lstStyle/>
          <a:p>
            <a:r>
              <a:rPr lang="en-US" sz="3200" b="1" dirty="0" smtClean="0">
                <a:solidFill>
                  <a:schemeClr val="bg1"/>
                </a:solidFill>
              </a:rPr>
              <a:t>ACTIVITIES TO HCP’S:  </a:t>
            </a:r>
          </a:p>
          <a:p>
            <a:r>
              <a:rPr lang="en-US" sz="3200" b="1" dirty="0" smtClean="0">
                <a:solidFill>
                  <a:schemeClr val="bg1"/>
                </a:solidFill>
              </a:rPr>
              <a:t>APPLICABLE TO ALL HEALTH PRODUCTS</a:t>
            </a:r>
          </a:p>
          <a:p>
            <a:endParaRPr lang="en-US" dirty="0" smtClean="0"/>
          </a:p>
        </p:txBody>
      </p:sp>
      <p:sp>
        <p:nvSpPr>
          <p:cNvPr id="4" name="Slide Number Placeholder 3"/>
          <p:cNvSpPr>
            <a:spLocks noGrp="1"/>
          </p:cNvSpPr>
          <p:nvPr>
            <p:ph type="sldNum" sz="quarter" idx="12"/>
          </p:nvPr>
        </p:nvSpPr>
        <p:spPr/>
        <p:txBody>
          <a:bodyPr/>
          <a:lstStyle/>
          <a:p>
            <a:pPr>
              <a:defRPr/>
            </a:pPr>
            <a:fld id="{7FD21B73-50B0-4650-BD18-A1EF9C8B2E02}" type="slidenum">
              <a:rPr lang="en-US" smtClean="0"/>
              <a:pPr>
                <a:defRPr/>
              </a:pPr>
              <a:t>17</a:t>
            </a:fld>
            <a:endParaRPr lang="en-US" dirty="0"/>
          </a:p>
        </p:txBody>
      </p:sp>
      <p:sp>
        <p:nvSpPr>
          <p:cNvPr id="5" name="Footer Placeholder 4"/>
          <p:cNvSpPr>
            <a:spLocks noGrp="1"/>
          </p:cNvSpPr>
          <p:nvPr>
            <p:ph type="ftr" sz="quarter" idx="11"/>
          </p:nvPr>
        </p:nvSpPr>
        <p:spPr/>
        <p:txBody>
          <a:bodyPr/>
          <a:lstStyle/>
          <a:p>
            <a:pPr>
              <a:defRPr/>
            </a:pPr>
            <a:r>
              <a:rPr lang="en-US" smtClean="0"/>
              <a:t>SA Marketing Code (27-09-2011)</a:t>
            </a:r>
            <a:endParaRPr lang="en-US"/>
          </a:p>
        </p:txBody>
      </p:sp>
    </p:spTree>
    <p:extLst>
      <p:ext uri="{BB962C8B-B14F-4D97-AF65-F5344CB8AC3E}">
        <p14:creationId xmlns:p14="http://schemas.microsoft.com/office/powerpoint/2010/main" val="3015981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52400" y="152400"/>
            <a:ext cx="8991600" cy="1143000"/>
          </a:xfrm>
        </p:spPr>
        <p:txBody>
          <a:bodyPr/>
          <a:lstStyle/>
          <a:p>
            <a:r>
              <a:rPr lang="en-US" sz="4000" u="sng" smtClean="0"/>
              <a:t>Healthcare Sales Reps</a:t>
            </a:r>
            <a:r>
              <a:rPr lang="en-US" sz="4000" smtClean="0"/>
              <a:t>(C15)</a:t>
            </a:r>
          </a:p>
        </p:txBody>
      </p:sp>
      <p:sp>
        <p:nvSpPr>
          <p:cNvPr id="9219" name="Content Placeholder 2"/>
          <p:cNvSpPr>
            <a:spLocks noGrp="1"/>
          </p:cNvSpPr>
          <p:nvPr>
            <p:ph idx="1"/>
          </p:nvPr>
        </p:nvSpPr>
        <p:spPr>
          <a:xfrm>
            <a:off x="0" y="1699716"/>
            <a:ext cx="9144000" cy="5473700"/>
          </a:xfrm>
        </p:spPr>
        <p:txBody>
          <a:bodyPr/>
          <a:lstStyle/>
          <a:p>
            <a:r>
              <a:rPr lang="en-US" sz="2400" dirty="0" smtClean="0"/>
              <a:t>Training</a:t>
            </a:r>
          </a:p>
          <a:p>
            <a:r>
              <a:rPr lang="en-US" sz="2400" dirty="0" smtClean="0"/>
              <a:t>Interviews / access to HCP:</a:t>
            </a:r>
          </a:p>
          <a:p>
            <a:pPr lvl="1"/>
            <a:r>
              <a:rPr lang="en-US" sz="2400" dirty="0" smtClean="0"/>
              <a:t>No inducements</a:t>
            </a:r>
          </a:p>
          <a:p>
            <a:pPr lvl="1"/>
            <a:r>
              <a:rPr lang="en-US" sz="2400" dirty="0" smtClean="0"/>
              <a:t>No fees paid</a:t>
            </a:r>
          </a:p>
          <a:p>
            <a:pPr lvl="1"/>
            <a:r>
              <a:rPr lang="en-US" sz="2400" dirty="0" smtClean="0"/>
              <a:t>No donations to charities or in lieu of hospitality</a:t>
            </a:r>
          </a:p>
          <a:p>
            <a:pPr lvl="1"/>
            <a:r>
              <a:rPr lang="en-US" sz="2400" dirty="0" smtClean="0"/>
              <a:t>Mislead as to company identity</a:t>
            </a:r>
          </a:p>
          <a:p>
            <a:pPr lvl="1"/>
            <a:r>
              <a:rPr lang="en-US" sz="2400" dirty="0" smtClean="0"/>
              <a:t>No inconvenience</a:t>
            </a:r>
          </a:p>
          <a:p>
            <a:pPr lvl="1"/>
            <a:r>
              <a:rPr lang="en-US" sz="2400" dirty="0" smtClean="0"/>
              <a:t>Report AE</a:t>
            </a:r>
          </a:p>
          <a:p>
            <a:r>
              <a:rPr lang="en-US" sz="2400" dirty="0" smtClean="0"/>
              <a:t>PI provided for new products and then afterwards should be available on request</a:t>
            </a:r>
          </a:p>
          <a:p>
            <a:pPr marL="0" indent="0">
              <a:buNone/>
            </a:pPr>
            <a:endParaRPr lang="en-US" sz="2400" dirty="0" smtClean="0"/>
          </a:p>
        </p:txBody>
      </p:sp>
      <p:sp>
        <p:nvSpPr>
          <p:cNvPr id="4" name="Slide Number Placeholder 3"/>
          <p:cNvSpPr>
            <a:spLocks noGrp="1"/>
          </p:cNvSpPr>
          <p:nvPr>
            <p:ph type="sldNum" sz="quarter" idx="12"/>
          </p:nvPr>
        </p:nvSpPr>
        <p:spPr/>
        <p:txBody>
          <a:bodyPr/>
          <a:lstStyle/>
          <a:p>
            <a:pPr>
              <a:defRPr/>
            </a:pPr>
            <a:fld id="{FB47CB2C-CDB0-4663-8963-AB8F06961362}" type="slidenum">
              <a:rPr lang="en-US" smtClean="0"/>
              <a:pPr>
                <a:defRPr/>
              </a:pPr>
              <a:t>18</a:t>
            </a:fld>
            <a:endParaRPr lang="en-US"/>
          </a:p>
        </p:txBody>
      </p:sp>
    </p:spTree>
    <p:extLst>
      <p:ext uri="{BB962C8B-B14F-4D97-AF65-F5344CB8AC3E}">
        <p14:creationId xmlns:p14="http://schemas.microsoft.com/office/powerpoint/2010/main" val="35309250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04800" y="0"/>
            <a:ext cx="8229600" cy="1143000"/>
          </a:xfrm>
        </p:spPr>
        <p:txBody>
          <a:bodyPr/>
          <a:lstStyle/>
          <a:p>
            <a:r>
              <a:rPr lang="en-US" sz="4000" u="sng" smtClean="0"/>
              <a:t>Interactions with HCP (C17)</a:t>
            </a:r>
          </a:p>
        </p:txBody>
      </p:sp>
      <p:sp>
        <p:nvSpPr>
          <p:cNvPr id="10243" name="Content Placeholder 2"/>
          <p:cNvSpPr>
            <a:spLocks noGrp="1"/>
          </p:cNvSpPr>
          <p:nvPr>
            <p:ph idx="1"/>
          </p:nvPr>
        </p:nvSpPr>
        <p:spPr>
          <a:xfrm>
            <a:off x="0" y="1219200"/>
            <a:ext cx="9144000" cy="5638800"/>
          </a:xfrm>
        </p:spPr>
        <p:txBody>
          <a:bodyPr/>
          <a:lstStyle/>
          <a:p>
            <a:r>
              <a:rPr lang="en-US" smtClean="0"/>
              <a:t>Hospitality, venue of meeting</a:t>
            </a:r>
          </a:p>
          <a:p>
            <a:pPr lvl="1"/>
            <a:r>
              <a:rPr lang="en-US" sz="1800" smtClean="0"/>
              <a:t>Scientific and educational</a:t>
            </a:r>
          </a:p>
          <a:p>
            <a:pPr lvl="1"/>
            <a:r>
              <a:rPr lang="en-US" sz="1800" smtClean="0"/>
              <a:t>Hospitality secondary to meeting</a:t>
            </a:r>
          </a:p>
          <a:p>
            <a:pPr lvl="1"/>
            <a:r>
              <a:rPr lang="en-US" sz="1800" smtClean="0"/>
              <a:t>Appropriate venue*</a:t>
            </a:r>
          </a:p>
          <a:p>
            <a:pPr lvl="1"/>
            <a:r>
              <a:rPr lang="en-US" sz="1800" smtClean="0"/>
              <a:t>Modest – not more the HCP would pay for themself</a:t>
            </a:r>
          </a:p>
          <a:p>
            <a:pPr lvl="1"/>
            <a:r>
              <a:rPr lang="en-US" sz="1800" smtClean="0"/>
              <a:t>No spouse or other guest</a:t>
            </a:r>
          </a:p>
          <a:p>
            <a:pPr lvl="1"/>
            <a:r>
              <a:rPr lang="en-US" sz="1800" smtClean="0"/>
              <a:t>Reasonable honorarium for speaker</a:t>
            </a:r>
          </a:p>
          <a:p>
            <a:pPr lvl="1"/>
            <a:r>
              <a:rPr lang="en-US" sz="1800" smtClean="0"/>
              <a:t>Local CPD – reasonable travel to HCP outside major cities</a:t>
            </a:r>
          </a:p>
          <a:p>
            <a:pPr lvl="1"/>
            <a:r>
              <a:rPr lang="en-GB" sz="1800" smtClean="0"/>
              <a:t>Overseas congress / speakers</a:t>
            </a:r>
          </a:p>
          <a:p>
            <a:pPr marL="914400" lvl="2" indent="0">
              <a:buFontTx/>
              <a:buNone/>
            </a:pPr>
            <a:r>
              <a:rPr lang="en-GB" smtClean="0"/>
              <a:t>Business class travel only for incoming and outgoing faculty members (i.e. HCPs presenting at congress, educational events or local CPD accredited events).</a:t>
            </a:r>
            <a:endParaRPr lang="en-US" smtClean="0"/>
          </a:p>
          <a:p>
            <a:pPr lvl="1"/>
            <a:r>
              <a:rPr lang="en-US" sz="1800" smtClean="0"/>
              <a:t>Selection of attendees should be transparent and open to scrutiny</a:t>
            </a:r>
          </a:p>
          <a:p>
            <a:pPr lvl="1"/>
            <a:r>
              <a:rPr lang="en-US" sz="1800" smtClean="0"/>
              <a:t>Payment to congress or organisers not HCP unless proof of payment</a:t>
            </a:r>
          </a:p>
          <a:p>
            <a:pPr lvl="1"/>
            <a:r>
              <a:rPr lang="en-US" sz="1800" smtClean="0"/>
              <a:t>No recreational or sporting activities allowed</a:t>
            </a:r>
          </a:p>
        </p:txBody>
      </p:sp>
      <p:sp>
        <p:nvSpPr>
          <p:cNvPr id="4" name="Slide Number Placeholder 3"/>
          <p:cNvSpPr>
            <a:spLocks noGrp="1"/>
          </p:cNvSpPr>
          <p:nvPr>
            <p:ph type="sldNum" sz="quarter" idx="12"/>
          </p:nvPr>
        </p:nvSpPr>
        <p:spPr/>
        <p:txBody>
          <a:bodyPr/>
          <a:lstStyle/>
          <a:p>
            <a:pPr>
              <a:defRPr/>
            </a:pPr>
            <a:fld id="{B46E661F-6EC8-42D2-B84B-F3C8EE7E118E}" type="slidenum">
              <a:rPr lang="en-US" smtClean="0"/>
              <a:pPr>
                <a:defRPr/>
              </a:pPr>
              <a:t>19</a:t>
            </a:fld>
            <a:endParaRPr lang="en-US"/>
          </a:p>
        </p:txBody>
      </p:sp>
    </p:spTree>
    <p:extLst>
      <p:ext uri="{BB962C8B-B14F-4D97-AF65-F5344CB8AC3E}">
        <p14:creationId xmlns:p14="http://schemas.microsoft.com/office/powerpoint/2010/main" val="26965194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530352" y="620688"/>
            <a:ext cx="8362128" cy="1362456"/>
          </a:xfrm>
        </p:spPr>
        <p:txBody>
          <a:bodyPr>
            <a:normAutofit/>
          </a:bodyPr>
          <a:lstStyle/>
          <a:p>
            <a:r>
              <a:rPr lang="en-ZA" dirty="0" smtClean="0">
                <a:solidFill>
                  <a:schemeClr val="tx2">
                    <a:lumMod val="50000"/>
                  </a:schemeClr>
                </a:solidFill>
              </a:rPr>
              <a:t>What are health products?</a:t>
            </a:r>
            <a:endParaRPr lang="en-ZA" dirty="0">
              <a:solidFill>
                <a:schemeClr val="tx2">
                  <a:lumMod val="50000"/>
                </a:schemeClr>
              </a:solidFill>
            </a:endParaRPr>
          </a:p>
        </p:txBody>
      </p:sp>
      <p:sp>
        <p:nvSpPr>
          <p:cNvPr id="2" name="Text Placeholder 1"/>
          <p:cNvSpPr>
            <a:spLocks noGrp="1"/>
          </p:cNvSpPr>
          <p:nvPr>
            <p:ph type="body" idx="1"/>
          </p:nvPr>
        </p:nvSpPr>
        <p:spPr>
          <a:xfrm>
            <a:off x="251520" y="2780928"/>
            <a:ext cx="8568952" cy="3024336"/>
          </a:xfrm>
        </p:spPr>
        <p:txBody>
          <a:bodyPr>
            <a:noAutofit/>
          </a:bodyPr>
          <a:lstStyle/>
          <a:p>
            <a:r>
              <a:rPr lang="en-ZA" sz="3200" dirty="0" smtClean="0"/>
              <a:t>          </a:t>
            </a:r>
            <a:r>
              <a:rPr lang="en-ZA" sz="3200" dirty="0" smtClean="0">
                <a:solidFill>
                  <a:schemeClr val="bg1"/>
                </a:solidFill>
              </a:rPr>
              <a:t>Substances that have the potential to:-</a:t>
            </a:r>
          </a:p>
          <a:p>
            <a:endParaRPr lang="en-ZA" sz="3200" dirty="0">
              <a:solidFill>
                <a:schemeClr val="bg1"/>
              </a:solidFill>
            </a:endParaRPr>
          </a:p>
          <a:p>
            <a:r>
              <a:rPr lang="en-ZA" sz="3200" dirty="0" smtClean="0">
                <a:solidFill>
                  <a:schemeClr val="bg1"/>
                </a:solidFill>
              </a:rPr>
              <a:t>                                   do good</a:t>
            </a:r>
          </a:p>
          <a:p>
            <a:endParaRPr lang="en-ZA" sz="3200" dirty="0">
              <a:solidFill>
                <a:schemeClr val="bg1"/>
              </a:solidFill>
            </a:endParaRPr>
          </a:p>
          <a:p>
            <a:r>
              <a:rPr lang="en-ZA" sz="3200" dirty="0">
                <a:solidFill>
                  <a:schemeClr val="bg1"/>
                </a:solidFill>
              </a:rPr>
              <a:t> </a:t>
            </a:r>
            <a:r>
              <a:rPr lang="en-ZA" sz="3200" dirty="0" smtClean="0">
                <a:solidFill>
                  <a:schemeClr val="bg1"/>
                </a:solidFill>
              </a:rPr>
              <a:t>                                  do harm</a:t>
            </a:r>
            <a:endParaRPr lang="en-ZA" sz="3200" dirty="0">
              <a:solidFill>
                <a:schemeClr val="bg1"/>
              </a:solidFill>
            </a:endParaRPr>
          </a:p>
        </p:txBody>
      </p:sp>
    </p:spTree>
    <p:extLst>
      <p:ext uri="{BB962C8B-B14F-4D97-AF65-F5344CB8AC3E}">
        <p14:creationId xmlns:p14="http://schemas.microsoft.com/office/powerpoint/2010/main" val="1116785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55600" y="225425"/>
            <a:ext cx="8393113" cy="1008063"/>
          </a:xfrm>
        </p:spPr>
        <p:txBody>
          <a:bodyPr/>
          <a:lstStyle/>
          <a:p>
            <a:r>
              <a:rPr lang="en-US" sz="4000" u="sng" smtClean="0"/>
              <a:t>Interactions with HCP (C17)</a:t>
            </a:r>
            <a:endParaRPr lang="en-US" sz="4000" smtClean="0"/>
          </a:p>
        </p:txBody>
      </p:sp>
      <p:sp>
        <p:nvSpPr>
          <p:cNvPr id="3" name="Content Placeholder 2"/>
          <p:cNvSpPr>
            <a:spLocks noGrp="1"/>
          </p:cNvSpPr>
          <p:nvPr>
            <p:ph idx="1"/>
          </p:nvPr>
        </p:nvSpPr>
        <p:spPr>
          <a:xfrm>
            <a:off x="419100" y="1449388"/>
            <a:ext cx="8329613" cy="4751387"/>
          </a:xfrm>
        </p:spPr>
        <p:txBody>
          <a:bodyPr/>
          <a:lstStyle/>
          <a:p>
            <a:pPr lvl="1" indent="-742950">
              <a:buFontTx/>
              <a:buNone/>
              <a:defRPr/>
            </a:pPr>
            <a:r>
              <a:rPr lang="en-US" dirty="0" smtClean="0"/>
              <a:t>Other matters:</a:t>
            </a:r>
          </a:p>
          <a:p>
            <a:pPr lvl="1">
              <a:buFontTx/>
              <a:buNone/>
              <a:defRPr/>
            </a:pPr>
            <a:endParaRPr lang="en-US" sz="1800" dirty="0" smtClean="0"/>
          </a:p>
          <a:p>
            <a:pPr>
              <a:defRPr/>
            </a:pPr>
            <a:r>
              <a:rPr lang="en-US" dirty="0" smtClean="0"/>
              <a:t>No standalone social or sporting events</a:t>
            </a:r>
          </a:p>
          <a:p>
            <a:pPr>
              <a:defRPr/>
            </a:pPr>
            <a:r>
              <a:rPr lang="en-US" dirty="0" smtClean="0"/>
              <a:t>Consultancy services</a:t>
            </a:r>
          </a:p>
          <a:p>
            <a:pPr lvl="1">
              <a:defRPr/>
            </a:pPr>
            <a:r>
              <a:rPr lang="en-US" sz="1800" dirty="0" smtClean="0"/>
              <a:t>Genuine service </a:t>
            </a:r>
          </a:p>
          <a:p>
            <a:pPr lvl="1">
              <a:defRPr/>
            </a:pPr>
            <a:r>
              <a:rPr lang="en-US" sz="1800" dirty="0" smtClean="0"/>
              <a:t>Declaration by HCP</a:t>
            </a:r>
          </a:p>
          <a:p>
            <a:pPr lvl="1">
              <a:defRPr/>
            </a:pPr>
            <a:r>
              <a:rPr lang="en-US" sz="1800" dirty="0" smtClean="0"/>
              <a:t>Written agreements</a:t>
            </a:r>
          </a:p>
          <a:p>
            <a:pPr lvl="1">
              <a:defRPr/>
            </a:pPr>
            <a:r>
              <a:rPr lang="en-US" sz="1800" dirty="0" err="1" smtClean="0"/>
              <a:t>Honararium</a:t>
            </a:r>
            <a:r>
              <a:rPr lang="en-US" sz="1800" dirty="0" smtClean="0"/>
              <a:t> – fair market value and relate to activity performed</a:t>
            </a:r>
          </a:p>
          <a:p>
            <a:pPr>
              <a:defRPr/>
            </a:pPr>
            <a:r>
              <a:rPr lang="en-US" dirty="0" smtClean="0"/>
              <a:t>Can’t pay for room rentals</a:t>
            </a:r>
          </a:p>
          <a:p>
            <a:pPr>
              <a:defRPr/>
            </a:pPr>
            <a:endParaRPr lang="en-US" dirty="0"/>
          </a:p>
        </p:txBody>
      </p:sp>
    </p:spTree>
    <p:extLst>
      <p:ext uri="{BB962C8B-B14F-4D97-AF65-F5344CB8AC3E}">
        <p14:creationId xmlns:p14="http://schemas.microsoft.com/office/powerpoint/2010/main" val="23321118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304800" y="0"/>
            <a:ext cx="8229600" cy="1143000"/>
          </a:xfrm>
        </p:spPr>
        <p:txBody>
          <a:bodyPr/>
          <a:lstStyle/>
          <a:p>
            <a:r>
              <a:rPr lang="en-US" sz="4000" u="sng" smtClean="0"/>
              <a:t>Inducements</a:t>
            </a:r>
            <a:r>
              <a:rPr lang="en-US" sz="4000" u="sng" baseline="30000" smtClean="0"/>
              <a:t>(*)</a:t>
            </a:r>
            <a:r>
              <a:rPr lang="en-US" sz="4000" u="sng" smtClean="0"/>
              <a:t>C18</a:t>
            </a:r>
            <a:endParaRPr lang="en-US" sz="4000" u="sng" baseline="30000" smtClean="0"/>
          </a:p>
        </p:txBody>
      </p:sp>
      <p:sp>
        <p:nvSpPr>
          <p:cNvPr id="3" name="Content Placeholder 2"/>
          <p:cNvSpPr>
            <a:spLocks noGrp="1"/>
          </p:cNvSpPr>
          <p:nvPr>
            <p:ph idx="1"/>
          </p:nvPr>
        </p:nvSpPr>
        <p:spPr>
          <a:xfrm>
            <a:off x="228600" y="1358900"/>
            <a:ext cx="8763000" cy="5257800"/>
          </a:xfrm>
        </p:spPr>
        <p:txBody>
          <a:bodyPr>
            <a:normAutofit fontScale="92500" lnSpcReduction="20000"/>
          </a:bodyPr>
          <a:lstStyle/>
          <a:p>
            <a:pPr>
              <a:defRPr/>
            </a:pPr>
            <a:r>
              <a:rPr lang="en-US" dirty="0" smtClean="0"/>
              <a:t>No gifts, rebates to HCP to induce use of products</a:t>
            </a:r>
          </a:p>
          <a:p>
            <a:pPr>
              <a:defRPr/>
            </a:pPr>
            <a:r>
              <a:rPr lang="en-US" dirty="0" smtClean="0"/>
              <a:t>Gifts / promotional items</a:t>
            </a:r>
          </a:p>
          <a:p>
            <a:pPr lvl="1">
              <a:defRPr/>
            </a:pPr>
            <a:r>
              <a:rPr lang="en-US" sz="1800" dirty="0" smtClean="0"/>
              <a:t>Inexpensive and value of R 300 (medical devices </a:t>
            </a:r>
            <a:r>
              <a:rPr lang="en-GB" sz="1800" i="1" dirty="0" smtClean="0"/>
              <a:t>cap of R 2500 / practise or institution)</a:t>
            </a:r>
            <a:endParaRPr lang="en-US" sz="1800" dirty="0" smtClean="0"/>
          </a:p>
          <a:p>
            <a:pPr lvl="1">
              <a:defRPr/>
            </a:pPr>
            <a:r>
              <a:rPr lang="en-US" sz="1800" dirty="0" smtClean="0"/>
              <a:t>Educational and scientific benefit patient / practice</a:t>
            </a:r>
          </a:p>
          <a:p>
            <a:pPr lvl="1">
              <a:defRPr/>
            </a:pPr>
            <a:r>
              <a:rPr lang="en-US" sz="1800" dirty="0" smtClean="0"/>
              <a:t>No cash or equivalent</a:t>
            </a:r>
          </a:p>
          <a:p>
            <a:pPr lvl="1">
              <a:defRPr/>
            </a:pPr>
            <a:r>
              <a:rPr lang="en-US" sz="1800" dirty="0" smtClean="0"/>
              <a:t>No personal use</a:t>
            </a:r>
          </a:p>
          <a:p>
            <a:pPr lvl="1">
              <a:defRPr/>
            </a:pPr>
            <a:r>
              <a:rPr lang="en-GB" sz="1800" i="1" dirty="0" smtClean="0"/>
              <a:t>Scientific medical reference books, journals, anatomical models :</a:t>
            </a:r>
            <a:endParaRPr lang="en-US" sz="1800" dirty="0" smtClean="0"/>
          </a:p>
          <a:p>
            <a:pPr lvl="2">
              <a:defRPr/>
            </a:pPr>
            <a:r>
              <a:rPr lang="en-GB" i="1" dirty="0" smtClean="0"/>
              <a:t>For individual practising HCP or practises, &lt; R 2 500 </a:t>
            </a:r>
            <a:r>
              <a:rPr lang="en-GB" i="1" dirty="0" err="1" smtClean="0"/>
              <a:t>incl</a:t>
            </a:r>
            <a:r>
              <a:rPr lang="en-GB" i="1" dirty="0" smtClean="0"/>
              <a:t> of VAT/year</a:t>
            </a:r>
            <a:endParaRPr lang="en-US" dirty="0" smtClean="0"/>
          </a:p>
          <a:p>
            <a:pPr lvl="2">
              <a:defRPr/>
            </a:pPr>
            <a:r>
              <a:rPr lang="en-GB" i="1" dirty="0" smtClean="0"/>
              <a:t>For training or academic institutions, &lt; R 10 000 </a:t>
            </a:r>
            <a:r>
              <a:rPr lang="en-GB" i="1" dirty="0" err="1" smtClean="0"/>
              <a:t>incl</a:t>
            </a:r>
            <a:r>
              <a:rPr lang="en-GB" i="1" dirty="0" smtClean="0"/>
              <a:t> of VAT/year</a:t>
            </a:r>
            <a:endParaRPr lang="en-US" dirty="0" smtClean="0"/>
          </a:p>
          <a:p>
            <a:pPr>
              <a:defRPr/>
            </a:pPr>
            <a:r>
              <a:rPr lang="en-GB" i="1" dirty="0" smtClean="0"/>
              <a:t>The value of medical devices should not exceed R300 inclusive of VAT / per item with a cap of R 2500 / practise or institution</a:t>
            </a:r>
            <a:endParaRPr lang="en-US" sz="3600" dirty="0" smtClean="0"/>
          </a:p>
          <a:p>
            <a:pPr lvl="1">
              <a:defRPr/>
            </a:pPr>
            <a:endParaRPr lang="en-US" sz="1800" dirty="0" smtClean="0"/>
          </a:p>
          <a:p>
            <a:pPr>
              <a:defRPr/>
            </a:pPr>
            <a:r>
              <a:rPr lang="en-US" dirty="0" smtClean="0"/>
              <a:t>Promo items can be branded with company or product logo</a:t>
            </a:r>
          </a:p>
          <a:p>
            <a:pPr>
              <a:defRPr/>
            </a:pPr>
            <a:r>
              <a:rPr lang="en-US" dirty="0" smtClean="0"/>
              <a:t>Cultural gifts – not allowed by SAMED / SALDA</a:t>
            </a:r>
          </a:p>
          <a:p>
            <a:pPr lvl="1">
              <a:defRPr/>
            </a:pPr>
            <a:endParaRPr lang="en-US" sz="1800" dirty="0" smtClean="0"/>
          </a:p>
          <a:p>
            <a:pPr>
              <a:buFontTx/>
              <a:buNone/>
              <a:defRPr/>
            </a:pPr>
            <a:r>
              <a:rPr lang="en-US" baseline="30000" dirty="0" smtClean="0"/>
              <a:t>(*)	Subject</a:t>
            </a:r>
            <a:r>
              <a:rPr lang="en-US" dirty="0" smtClean="0"/>
              <a:t> </a:t>
            </a:r>
            <a:r>
              <a:rPr lang="en-US" baseline="30000" dirty="0" smtClean="0"/>
              <a:t>to company / corporate policies</a:t>
            </a:r>
            <a:endParaRPr lang="en-US" baseline="30000" dirty="0"/>
          </a:p>
        </p:txBody>
      </p:sp>
      <p:sp>
        <p:nvSpPr>
          <p:cNvPr id="5" name="Slide Number Placeholder 4"/>
          <p:cNvSpPr>
            <a:spLocks noGrp="1"/>
          </p:cNvSpPr>
          <p:nvPr>
            <p:ph type="sldNum" sz="quarter" idx="12"/>
          </p:nvPr>
        </p:nvSpPr>
        <p:spPr/>
        <p:txBody>
          <a:bodyPr/>
          <a:lstStyle/>
          <a:p>
            <a:pPr>
              <a:defRPr/>
            </a:pPr>
            <a:fld id="{7399201F-1436-4E80-B9AC-EEE33BEBC98A}" type="slidenum">
              <a:rPr lang="en-US" smtClean="0"/>
              <a:pPr>
                <a:defRPr/>
              </a:pPr>
              <a:t>21</a:t>
            </a:fld>
            <a:endParaRPr lang="en-US"/>
          </a:p>
        </p:txBody>
      </p:sp>
    </p:spTree>
    <p:extLst>
      <p:ext uri="{BB962C8B-B14F-4D97-AF65-F5344CB8AC3E}">
        <p14:creationId xmlns:p14="http://schemas.microsoft.com/office/powerpoint/2010/main" val="41110024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8600" y="152400"/>
            <a:ext cx="8229600" cy="990600"/>
          </a:xfrm>
        </p:spPr>
        <p:txBody>
          <a:bodyPr/>
          <a:lstStyle/>
          <a:p>
            <a:r>
              <a:rPr lang="en-US" sz="4000" smtClean="0"/>
              <a:t>Other activities (C18)</a:t>
            </a:r>
          </a:p>
        </p:txBody>
      </p:sp>
      <p:sp>
        <p:nvSpPr>
          <p:cNvPr id="3" name="Content Placeholder 2"/>
          <p:cNvSpPr>
            <a:spLocks noGrp="1"/>
          </p:cNvSpPr>
          <p:nvPr>
            <p:ph idx="1"/>
          </p:nvPr>
        </p:nvSpPr>
        <p:spPr>
          <a:xfrm>
            <a:off x="254000" y="1295400"/>
            <a:ext cx="8737600" cy="5562600"/>
          </a:xfrm>
        </p:spPr>
        <p:txBody>
          <a:bodyPr>
            <a:normAutofit/>
          </a:bodyPr>
          <a:lstStyle/>
          <a:p>
            <a:pPr>
              <a:defRPr/>
            </a:pPr>
            <a:r>
              <a:rPr lang="en-US" dirty="0" smtClean="0"/>
              <a:t>Competition (C18.5)</a:t>
            </a:r>
          </a:p>
          <a:p>
            <a:pPr lvl="1">
              <a:defRPr/>
            </a:pPr>
            <a:r>
              <a:rPr lang="en-US" sz="1800" dirty="0" smtClean="0"/>
              <a:t>Based on medical / product knowledge</a:t>
            </a:r>
          </a:p>
          <a:p>
            <a:pPr lvl="1">
              <a:defRPr/>
            </a:pPr>
            <a:r>
              <a:rPr lang="en-US" sz="1800" dirty="0" smtClean="0"/>
              <a:t>Prize relevant to practice</a:t>
            </a:r>
          </a:p>
          <a:p>
            <a:pPr lvl="1">
              <a:defRPr/>
            </a:pPr>
            <a:r>
              <a:rPr lang="en-GB" sz="1800" i="1" dirty="0" smtClean="0"/>
              <a:t>The maximum is R 2 000</a:t>
            </a:r>
          </a:p>
          <a:p>
            <a:pPr lvl="1">
              <a:defRPr/>
            </a:pPr>
            <a:r>
              <a:rPr lang="en-US" sz="1800" i="1" dirty="0" smtClean="0"/>
              <a:t>If prize is congress sponsorship – cover conference fees, accommodation and travel for the winner only.</a:t>
            </a:r>
            <a:endParaRPr lang="en-US" sz="1800" dirty="0" smtClean="0"/>
          </a:p>
          <a:p>
            <a:pPr>
              <a:defRPr/>
            </a:pPr>
            <a:r>
              <a:rPr lang="en-US" dirty="0" smtClean="0"/>
              <a:t>Donations / grants to HCP (C18.6)</a:t>
            </a:r>
          </a:p>
          <a:p>
            <a:pPr lvl="1">
              <a:defRPr/>
            </a:pPr>
            <a:r>
              <a:rPr lang="en-US" sz="1800" dirty="0" smtClean="0"/>
              <a:t>Supporting healthcare or research</a:t>
            </a:r>
          </a:p>
          <a:p>
            <a:pPr lvl="1">
              <a:defRPr/>
            </a:pPr>
            <a:r>
              <a:rPr lang="en-US" sz="1800" dirty="0" smtClean="0"/>
              <a:t>Documented</a:t>
            </a:r>
          </a:p>
          <a:p>
            <a:pPr lvl="1">
              <a:defRPr/>
            </a:pPr>
            <a:r>
              <a:rPr lang="en-US" sz="1800" dirty="0" smtClean="0"/>
              <a:t>Not inducement</a:t>
            </a:r>
          </a:p>
          <a:p>
            <a:pPr lvl="1">
              <a:defRPr/>
            </a:pPr>
            <a:r>
              <a:rPr lang="en-US" sz="1800" dirty="0" smtClean="0"/>
              <a:t>Not paid to HCP</a:t>
            </a:r>
          </a:p>
          <a:p>
            <a:pPr>
              <a:defRPr/>
            </a:pPr>
            <a:r>
              <a:rPr lang="en-US" dirty="0" smtClean="0"/>
              <a:t>Corporate Social Responsibility (C18.7)</a:t>
            </a:r>
          </a:p>
          <a:p>
            <a:pPr lvl="1">
              <a:defRPr/>
            </a:pPr>
            <a:r>
              <a:rPr lang="en-US" sz="1800" dirty="0" smtClean="0"/>
              <a:t>Support a charitable organizations</a:t>
            </a:r>
          </a:p>
          <a:p>
            <a:pPr lvl="1">
              <a:defRPr/>
            </a:pPr>
            <a:r>
              <a:rPr lang="en-US" sz="1800" dirty="0" smtClean="0"/>
              <a:t>charitable contributions are not for marketing</a:t>
            </a:r>
          </a:p>
          <a:p>
            <a:pPr lvl="1">
              <a:defRPr/>
            </a:pPr>
            <a:r>
              <a:rPr lang="en-GB" sz="1800" dirty="0" smtClean="0"/>
              <a:t>Not an incentive to prescribe any health product</a:t>
            </a:r>
            <a:endParaRPr lang="en-US" sz="1800" dirty="0" smtClean="0"/>
          </a:p>
          <a:p>
            <a:pPr lvl="1">
              <a:defRPr/>
            </a:pPr>
            <a:endParaRPr lang="en-US" sz="1800" dirty="0" smtClean="0"/>
          </a:p>
          <a:p>
            <a:pPr>
              <a:defRPr/>
            </a:pPr>
            <a:endParaRPr lang="en-US" dirty="0"/>
          </a:p>
        </p:txBody>
      </p:sp>
      <p:sp>
        <p:nvSpPr>
          <p:cNvPr id="4" name="Slide Number Placeholder 3"/>
          <p:cNvSpPr>
            <a:spLocks noGrp="1"/>
          </p:cNvSpPr>
          <p:nvPr>
            <p:ph type="sldNum" sz="quarter" idx="12"/>
          </p:nvPr>
        </p:nvSpPr>
        <p:spPr/>
        <p:txBody>
          <a:bodyPr/>
          <a:lstStyle/>
          <a:p>
            <a:pPr>
              <a:defRPr/>
            </a:pPr>
            <a:fld id="{BE3F88A2-E410-49F0-8AA9-04D2F458D310}" type="slidenum">
              <a:rPr lang="en-US" smtClean="0"/>
              <a:pPr>
                <a:defRPr/>
              </a:pPr>
              <a:t>22</a:t>
            </a:fld>
            <a:endParaRPr lang="en-US" dirty="0"/>
          </a:p>
        </p:txBody>
      </p:sp>
    </p:spTree>
    <p:extLst>
      <p:ext uri="{BB962C8B-B14F-4D97-AF65-F5344CB8AC3E}">
        <p14:creationId xmlns:p14="http://schemas.microsoft.com/office/powerpoint/2010/main" val="24808972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8229600" cy="1143000"/>
          </a:xfrm>
        </p:spPr>
        <p:txBody>
          <a:bodyPr/>
          <a:lstStyle/>
          <a:p>
            <a:r>
              <a:rPr lang="en-US" b="1" dirty="0"/>
              <a:t> </a:t>
            </a:r>
            <a:r>
              <a:rPr lang="en-US" b="1" dirty="0" smtClean="0"/>
              <a:t>               MCA Structure</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99044869"/>
              </p:ext>
            </p:extLst>
          </p:nvPr>
        </p:nvGraphicFramePr>
        <p:xfrm>
          <a:off x="76200" y="1905000"/>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ide Number Placeholder 5"/>
          <p:cNvSpPr>
            <a:spLocks noGrp="1"/>
          </p:cNvSpPr>
          <p:nvPr>
            <p:ph type="sldNum" sz="quarter" idx="12"/>
          </p:nvPr>
        </p:nvSpPr>
        <p:spPr/>
        <p:txBody>
          <a:bodyPr/>
          <a:lstStyle/>
          <a:p>
            <a:fld id="{743B6770-8D8F-42AF-8335-E2EF5D2621F1}" type="slidenum">
              <a:rPr lang="en-US" smtClean="0"/>
              <a:pPr/>
              <a:t>23</a:t>
            </a:fld>
            <a:endParaRPr lang="en-US"/>
          </a:p>
        </p:txBody>
      </p:sp>
      <p:sp>
        <p:nvSpPr>
          <p:cNvPr id="8" name="Left Arrow Callout 7"/>
          <p:cNvSpPr/>
          <p:nvPr/>
        </p:nvSpPr>
        <p:spPr>
          <a:xfrm>
            <a:off x="7164288" y="4293096"/>
            <a:ext cx="1676400" cy="990600"/>
          </a:xfrm>
          <a:prstGeom prst="leftArrowCallout">
            <a:avLst>
              <a:gd name="adj1" fmla="val 31197"/>
              <a:gd name="adj2" fmla="val 25839"/>
              <a:gd name="adj3" fmla="val 22263"/>
              <a:gd name="adj4" fmla="val 75047"/>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600" b="1" dirty="0" smtClean="0">
                <a:solidFill>
                  <a:schemeClr val="bg1"/>
                </a:solidFill>
              </a:rPr>
              <a:t>Appointed by Board</a:t>
            </a:r>
            <a:endParaRPr lang="en-US" sz="1600" b="1" dirty="0">
              <a:solidFill>
                <a:schemeClr val="bg1"/>
              </a:solidFill>
            </a:endParaRPr>
          </a:p>
        </p:txBody>
      </p:sp>
      <p:sp>
        <p:nvSpPr>
          <p:cNvPr id="9" name="Left Arrow Callout 8"/>
          <p:cNvSpPr/>
          <p:nvPr/>
        </p:nvSpPr>
        <p:spPr>
          <a:xfrm>
            <a:off x="5791200" y="5486400"/>
            <a:ext cx="1676400" cy="990600"/>
          </a:xfrm>
          <a:prstGeom prst="leftArrowCallout">
            <a:avLst>
              <a:gd name="adj1" fmla="val 31197"/>
              <a:gd name="adj2" fmla="val 25839"/>
              <a:gd name="adj3" fmla="val 22263"/>
              <a:gd name="adj4" fmla="val 75047"/>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600" b="1" dirty="0" smtClean="0">
                <a:solidFill>
                  <a:schemeClr val="bg1"/>
                </a:solidFill>
              </a:rPr>
              <a:t>Appointed by EO for specific complaint</a:t>
            </a:r>
            <a:endParaRPr lang="en-US" sz="1600" b="1" dirty="0">
              <a:solidFill>
                <a:schemeClr val="bg1"/>
              </a:solidFill>
            </a:endParaRPr>
          </a:p>
        </p:txBody>
      </p:sp>
      <p:sp>
        <p:nvSpPr>
          <p:cNvPr id="7" name="Rectangle 6"/>
          <p:cNvSpPr/>
          <p:nvPr/>
        </p:nvSpPr>
        <p:spPr>
          <a:xfrm>
            <a:off x="4716016" y="3068960"/>
            <a:ext cx="3528392" cy="792088"/>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Code Technical Advisory Committee</a:t>
            </a:r>
            <a:endParaRPr lang="en-ZA" dirty="0"/>
          </a:p>
        </p:txBody>
      </p:sp>
      <p:cxnSp>
        <p:nvCxnSpPr>
          <p:cNvPr id="5" name="Straight Connector 4"/>
          <p:cNvCxnSpPr/>
          <p:nvPr/>
        </p:nvCxnSpPr>
        <p:spPr>
          <a:xfrm flipV="1">
            <a:off x="5076056" y="2708920"/>
            <a:ext cx="0" cy="36004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50586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4624"/>
            <a:ext cx="7772400" cy="850106"/>
          </a:xfrm>
        </p:spPr>
        <p:txBody>
          <a:bodyPr>
            <a:normAutofit/>
          </a:bodyPr>
          <a:lstStyle/>
          <a:p>
            <a:pPr algn="ctr"/>
            <a:r>
              <a:rPr lang="en-ZA" sz="3200" b="1" dirty="0" smtClean="0"/>
              <a:t>Overall:  Key MCA objectives</a:t>
            </a:r>
            <a:endParaRPr lang="en-ZA" sz="3200" b="1" dirty="0"/>
          </a:p>
        </p:txBody>
      </p:sp>
      <p:sp>
        <p:nvSpPr>
          <p:cNvPr id="3" name="Content Placeholder 2"/>
          <p:cNvSpPr>
            <a:spLocks noGrp="1"/>
          </p:cNvSpPr>
          <p:nvPr>
            <p:ph idx="1"/>
          </p:nvPr>
        </p:nvSpPr>
        <p:spPr>
          <a:xfrm>
            <a:off x="301752" y="980728"/>
            <a:ext cx="8503920" cy="6192688"/>
          </a:xfrm>
        </p:spPr>
        <p:txBody>
          <a:bodyPr>
            <a:normAutofit/>
          </a:bodyPr>
          <a:lstStyle/>
          <a:p>
            <a:r>
              <a:rPr lang="en-ZA" sz="1800" dirty="0" smtClean="0"/>
              <a:t>Awareness of the Code:</a:t>
            </a:r>
          </a:p>
          <a:p>
            <a:pPr lvl="1"/>
            <a:r>
              <a:rPr lang="en-ZA" sz="1800" dirty="0" smtClean="0"/>
              <a:t>General roles and responsibilities of the MCA</a:t>
            </a:r>
          </a:p>
          <a:p>
            <a:pPr marL="667512" lvl="2" indent="0">
              <a:buNone/>
            </a:pPr>
            <a:r>
              <a:rPr lang="en-ZA" sz="1800" dirty="0" smtClean="0"/>
              <a:t>Industry healthcare groups</a:t>
            </a:r>
          </a:p>
          <a:p>
            <a:pPr marL="667512" lvl="2" indent="0">
              <a:buNone/>
            </a:pPr>
            <a:r>
              <a:rPr lang="en-ZA" sz="1800" dirty="0" smtClean="0"/>
              <a:t>Government:  health and CPA</a:t>
            </a:r>
          </a:p>
          <a:p>
            <a:pPr marL="667512" lvl="2" indent="0">
              <a:buNone/>
            </a:pPr>
            <a:r>
              <a:rPr lang="en-ZA" sz="1800" dirty="0" smtClean="0"/>
              <a:t>ASA</a:t>
            </a:r>
          </a:p>
          <a:p>
            <a:pPr marL="667512" lvl="2" indent="0">
              <a:buNone/>
            </a:pPr>
            <a:r>
              <a:rPr lang="en-ZA" sz="1800" dirty="0" smtClean="0"/>
              <a:t>HCPs</a:t>
            </a:r>
          </a:p>
          <a:p>
            <a:pPr marL="667512" lvl="2" indent="0">
              <a:buNone/>
            </a:pPr>
            <a:r>
              <a:rPr lang="en-ZA" sz="1800" dirty="0" smtClean="0"/>
              <a:t>Allied medical professionals</a:t>
            </a:r>
          </a:p>
          <a:p>
            <a:pPr marL="667512" lvl="2" indent="0">
              <a:buNone/>
            </a:pPr>
            <a:r>
              <a:rPr lang="en-ZA" sz="1800" dirty="0" smtClean="0"/>
              <a:t>Patients</a:t>
            </a:r>
          </a:p>
          <a:p>
            <a:pPr marL="667512" lvl="2" indent="0">
              <a:buNone/>
            </a:pPr>
            <a:r>
              <a:rPr lang="en-ZA" sz="1800" dirty="0" smtClean="0"/>
              <a:t>Consumers</a:t>
            </a:r>
          </a:p>
          <a:p>
            <a:r>
              <a:rPr lang="en-ZA" sz="1800" dirty="0" smtClean="0"/>
              <a:t>Training of all Industry stakeholders on the content of the Code</a:t>
            </a:r>
          </a:p>
          <a:p>
            <a:pPr marL="393192" lvl="1" indent="0">
              <a:buNone/>
            </a:pPr>
            <a:r>
              <a:rPr lang="en-ZA" sz="1800" dirty="0" smtClean="0"/>
              <a:t>     Internal and external providers:  must get our certification</a:t>
            </a:r>
          </a:p>
          <a:p>
            <a:pPr marL="393192" lvl="1" indent="0">
              <a:buNone/>
            </a:pPr>
            <a:r>
              <a:rPr lang="en-ZA" sz="1800" dirty="0" smtClean="0"/>
              <a:t>     Paper based</a:t>
            </a:r>
          </a:p>
          <a:p>
            <a:pPr marL="393192" lvl="1" indent="0">
              <a:buNone/>
            </a:pPr>
            <a:r>
              <a:rPr lang="en-ZA" sz="1800" dirty="0" smtClean="0"/>
              <a:t>     E based</a:t>
            </a:r>
          </a:p>
          <a:p>
            <a:pPr marL="393192" lvl="1" indent="0">
              <a:buNone/>
            </a:pPr>
            <a:r>
              <a:rPr lang="en-ZA" sz="1800" dirty="0" smtClean="0"/>
              <a:t>     Getting certification</a:t>
            </a:r>
          </a:p>
          <a:p>
            <a:r>
              <a:rPr lang="en-ZA" sz="1800" dirty="0" smtClean="0"/>
              <a:t>Implementation of the Code:</a:t>
            </a:r>
          </a:p>
          <a:p>
            <a:pPr marL="393192" lvl="1" indent="0">
              <a:buNone/>
            </a:pPr>
            <a:r>
              <a:rPr lang="en-ZA" sz="1800" dirty="0" smtClean="0"/>
              <a:t>     Self regulation</a:t>
            </a:r>
          </a:p>
          <a:p>
            <a:pPr marL="393192" lvl="1" indent="0">
              <a:buNone/>
            </a:pPr>
            <a:r>
              <a:rPr lang="en-ZA" sz="1800" dirty="0" smtClean="0"/>
              <a:t>     Legislated environment</a:t>
            </a:r>
          </a:p>
          <a:p>
            <a:r>
              <a:rPr lang="en-ZA" sz="1800" dirty="0" smtClean="0"/>
              <a:t>Enforcement and sanctions</a:t>
            </a:r>
          </a:p>
          <a:p>
            <a:endParaRPr lang="en-ZA" sz="2800" dirty="0" smtClean="0"/>
          </a:p>
          <a:p>
            <a:endParaRPr lang="en-ZA" sz="2800" dirty="0" smtClean="0"/>
          </a:p>
          <a:p>
            <a:endParaRPr lang="en-ZA" sz="2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Complaint Process</a:t>
            </a:r>
            <a:endParaRPr lang="en-US" b="1" dirty="0"/>
          </a:p>
        </p:txBody>
      </p:sp>
      <p:graphicFrame>
        <p:nvGraphicFramePr>
          <p:cNvPr id="4" name="Content Placeholder 3"/>
          <p:cNvGraphicFramePr>
            <a:graphicFrameLocks noGrp="1"/>
          </p:cNvGraphicFramePr>
          <p:nvPr>
            <p:ph idx="1"/>
          </p:nvPr>
        </p:nvGraphicFramePr>
        <p:xfrm>
          <a:off x="457200" y="1882775"/>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U-Turn Arrow 5"/>
          <p:cNvSpPr/>
          <p:nvPr/>
        </p:nvSpPr>
        <p:spPr>
          <a:xfrm>
            <a:off x="1066800" y="2514600"/>
            <a:ext cx="2667000" cy="1143000"/>
          </a:xfrm>
          <a:prstGeom prst="utur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7" name="TextBox 6"/>
          <p:cNvSpPr txBox="1"/>
          <p:nvPr/>
        </p:nvSpPr>
        <p:spPr>
          <a:xfrm>
            <a:off x="1447800" y="2971800"/>
            <a:ext cx="1635384" cy="369332"/>
          </a:xfrm>
          <a:prstGeom prst="rect">
            <a:avLst/>
          </a:prstGeom>
          <a:noFill/>
        </p:spPr>
        <p:txBody>
          <a:bodyPr wrap="none" rtlCol="0">
            <a:spAutoFit/>
          </a:bodyPr>
          <a:lstStyle/>
          <a:p>
            <a:r>
              <a:rPr lang="en-US" b="1" dirty="0" smtClean="0"/>
              <a:t>No resolution</a:t>
            </a:r>
            <a:endParaRPr lang="en-US" b="1" dirty="0"/>
          </a:p>
        </p:txBody>
      </p:sp>
      <p:sp>
        <p:nvSpPr>
          <p:cNvPr id="8" name="U-Turn Arrow 7"/>
          <p:cNvSpPr/>
          <p:nvPr/>
        </p:nvSpPr>
        <p:spPr>
          <a:xfrm>
            <a:off x="5562600" y="2514600"/>
            <a:ext cx="2667000" cy="1143000"/>
          </a:xfrm>
          <a:prstGeom prst="utur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9" name="TextBox 8"/>
          <p:cNvSpPr txBox="1"/>
          <p:nvPr/>
        </p:nvSpPr>
        <p:spPr>
          <a:xfrm>
            <a:off x="6019800" y="3048000"/>
            <a:ext cx="1635384" cy="369332"/>
          </a:xfrm>
          <a:prstGeom prst="rect">
            <a:avLst/>
          </a:prstGeom>
          <a:noFill/>
        </p:spPr>
        <p:txBody>
          <a:bodyPr wrap="none" rtlCol="0">
            <a:spAutoFit/>
          </a:bodyPr>
          <a:lstStyle/>
          <a:p>
            <a:r>
              <a:rPr lang="en-US" b="1" dirty="0" smtClean="0"/>
              <a:t>No resolution</a:t>
            </a:r>
            <a:endParaRPr lang="en-US" b="1" dirty="0"/>
          </a:p>
        </p:txBody>
      </p:sp>
      <p:sp>
        <p:nvSpPr>
          <p:cNvPr id="10" name="Up Arrow Callout 9"/>
          <p:cNvSpPr/>
          <p:nvPr/>
        </p:nvSpPr>
        <p:spPr>
          <a:xfrm>
            <a:off x="7086600" y="4876800"/>
            <a:ext cx="1828800" cy="1447800"/>
          </a:xfrm>
          <a:prstGeom prst="upArrowCallou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b="1" dirty="0" smtClean="0"/>
              <a:t>Breach of Act 101, legal mechanisms</a:t>
            </a:r>
            <a:endParaRPr lang="en-US" b="1" dirty="0"/>
          </a:p>
        </p:txBody>
      </p:sp>
      <p:sp>
        <p:nvSpPr>
          <p:cNvPr id="12" name="Slide Number Placeholder 11"/>
          <p:cNvSpPr>
            <a:spLocks noGrp="1"/>
          </p:cNvSpPr>
          <p:nvPr>
            <p:ph type="sldNum" sz="quarter" idx="12"/>
          </p:nvPr>
        </p:nvSpPr>
        <p:spPr/>
        <p:txBody>
          <a:bodyPr/>
          <a:lstStyle/>
          <a:p>
            <a:fld id="{743B6770-8D8F-42AF-8335-E2EF5D2621F1}" type="slidenum">
              <a:rPr lang="en-US" smtClean="0"/>
              <a:pPr/>
              <a:t>25</a:t>
            </a:fld>
            <a:endParaRPr lang="en-US"/>
          </a:p>
        </p:txBody>
      </p:sp>
    </p:spTree>
    <p:extLst>
      <p:ext uri="{BB962C8B-B14F-4D97-AF65-F5344CB8AC3E}">
        <p14:creationId xmlns:p14="http://schemas.microsoft.com/office/powerpoint/2010/main" val="9576806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143000"/>
          </a:xfrm>
        </p:spPr>
        <p:txBody>
          <a:bodyPr/>
          <a:lstStyle/>
          <a:p>
            <a:r>
              <a:rPr lang="en-ZA" dirty="0" smtClean="0"/>
              <a:t>Is it having an impact?</a:t>
            </a:r>
            <a:endParaRPr lang="en-ZA" dirty="0"/>
          </a:p>
        </p:txBody>
      </p:sp>
      <p:sp>
        <p:nvSpPr>
          <p:cNvPr id="3" name="Content Placeholder 2"/>
          <p:cNvSpPr>
            <a:spLocks noGrp="1"/>
          </p:cNvSpPr>
          <p:nvPr>
            <p:ph idx="1"/>
          </p:nvPr>
        </p:nvSpPr>
        <p:spPr>
          <a:xfrm>
            <a:off x="457200" y="1628800"/>
            <a:ext cx="8229600" cy="4695800"/>
          </a:xfrm>
        </p:spPr>
        <p:txBody>
          <a:bodyPr/>
          <a:lstStyle/>
          <a:p>
            <a:r>
              <a:rPr lang="en-ZA" dirty="0" smtClean="0"/>
              <a:t>Yes BUT early days</a:t>
            </a:r>
          </a:p>
          <a:p>
            <a:pPr marL="0" indent="0">
              <a:buNone/>
            </a:pPr>
            <a:endParaRPr lang="en-ZA" dirty="0" smtClean="0"/>
          </a:p>
          <a:p>
            <a:r>
              <a:rPr lang="en-ZA" dirty="0" smtClean="0"/>
              <a:t>Still lots to do</a:t>
            </a:r>
          </a:p>
          <a:p>
            <a:pPr marL="0" indent="0">
              <a:buNone/>
            </a:pPr>
            <a:r>
              <a:rPr lang="en-ZA" dirty="0"/>
              <a:t> </a:t>
            </a:r>
            <a:r>
              <a:rPr lang="en-ZA" dirty="0" smtClean="0"/>
              <a:t>            re appointment of Executive Officer</a:t>
            </a:r>
          </a:p>
          <a:p>
            <a:pPr marL="0" indent="0">
              <a:buNone/>
            </a:pPr>
            <a:r>
              <a:rPr lang="en-ZA" dirty="0"/>
              <a:t> </a:t>
            </a:r>
            <a:r>
              <a:rPr lang="en-ZA" dirty="0" smtClean="0"/>
              <a:t>            finalisation of training and certification process</a:t>
            </a:r>
          </a:p>
          <a:p>
            <a:pPr marL="0" indent="0">
              <a:buNone/>
            </a:pPr>
            <a:r>
              <a:rPr lang="en-ZA" dirty="0"/>
              <a:t> </a:t>
            </a:r>
            <a:r>
              <a:rPr lang="en-ZA" dirty="0" smtClean="0"/>
              <a:t>            regulations</a:t>
            </a:r>
          </a:p>
          <a:p>
            <a:pPr marL="0" indent="0">
              <a:buNone/>
            </a:pPr>
            <a:r>
              <a:rPr lang="en-ZA" dirty="0"/>
              <a:t> </a:t>
            </a:r>
            <a:r>
              <a:rPr lang="en-ZA" dirty="0" smtClean="0"/>
              <a:t>            influence healthcare professionals</a:t>
            </a:r>
          </a:p>
          <a:p>
            <a:pPr marL="0" indent="0">
              <a:buNone/>
            </a:pPr>
            <a:r>
              <a:rPr lang="en-ZA" dirty="0"/>
              <a:t> </a:t>
            </a:r>
            <a:r>
              <a:rPr lang="en-ZA" dirty="0" smtClean="0"/>
              <a:t>            </a:t>
            </a:r>
          </a:p>
          <a:p>
            <a:pPr marL="0" indent="0">
              <a:buNone/>
            </a:pPr>
            <a:endParaRPr lang="en-ZA" dirty="0" smtClean="0"/>
          </a:p>
        </p:txBody>
      </p:sp>
    </p:spTree>
    <p:extLst>
      <p:ext uri="{BB962C8B-B14F-4D97-AF65-F5344CB8AC3E}">
        <p14:creationId xmlns:p14="http://schemas.microsoft.com/office/powerpoint/2010/main" val="38712375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lstStyle/>
          <a:p>
            <a:pPr algn="ctr"/>
            <a:r>
              <a:rPr lang="en-ZA" b="1" dirty="0" smtClean="0"/>
              <a:t>Still required....</a:t>
            </a:r>
            <a:endParaRPr lang="en-ZA" b="1" dirty="0"/>
          </a:p>
        </p:txBody>
      </p:sp>
      <p:sp>
        <p:nvSpPr>
          <p:cNvPr id="3" name="Content Placeholder 2"/>
          <p:cNvSpPr>
            <a:spLocks noGrp="1"/>
          </p:cNvSpPr>
          <p:nvPr>
            <p:ph idx="1"/>
          </p:nvPr>
        </p:nvSpPr>
        <p:spPr>
          <a:xfrm>
            <a:off x="301752" y="2055096"/>
            <a:ext cx="8503920" cy="4398240"/>
          </a:xfrm>
        </p:spPr>
        <p:txBody>
          <a:bodyPr>
            <a:normAutofit/>
          </a:bodyPr>
          <a:lstStyle/>
          <a:p>
            <a:r>
              <a:rPr lang="en-ZA" dirty="0" smtClean="0"/>
              <a:t>The Medicines and Related Substances Control Act 101,  1965 will be the vehicle for the Code enforcement</a:t>
            </a:r>
          </a:p>
          <a:p>
            <a:r>
              <a:rPr lang="en-ZA" dirty="0" smtClean="0"/>
              <a:t>Via Regulation 18 C of Act 101,  1965</a:t>
            </a:r>
          </a:p>
          <a:p>
            <a:pPr lvl="1"/>
            <a:r>
              <a:rPr lang="en-ZA" dirty="0" smtClean="0"/>
              <a:t>Desire of the Associations to have the Code enforced by law</a:t>
            </a:r>
          </a:p>
          <a:p>
            <a:r>
              <a:rPr lang="en-ZA" dirty="0" smtClean="0"/>
              <a:t>Working with the DoH to seek approval of proposed wording for the update of the Regulations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dirty="0" smtClean="0"/>
              <a:t>Conclusions</a:t>
            </a:r>
            <a:endParaRPr lang="en-ZA" sz="3200" dirty="0"/>
          </a:p>
        </p:txBody>
      </p:sp>
      <p:sp>
        <p:nvSpPr>
          <p:cNvPr id="3" name="Content Placeholder 2"/>
          <p:cNvSpPr>
            <a:spLocks noGrp="1"/>
          </p:cNvSpPr>
          <p:nvPr>
            <p:ph idx="1"/>
          </p:nvPr>
        </p:nvSpPr>
        <p:spPr/>
        <p:txBody>
          <a:bodyPr>
            <a:normAutofit fontScale="92500"/>
          </a:bodyPr>
          <a:lstStyle/>
          <a:p>
            <a:r>
              <a:rPr lang="en-ZA" dirty="0" smtClean="0"/>
              <a:t>Years of dedication of the Marketing Code Steering Committee to develop a new Code</a:t>
            </a:r>
          </a:p>
          <a:p>
            <a:r>
              <a:rPr lang="en-ZA" dirty="0" smtClean="0"/>
              <a:t>Marketing Code Authority is now established </a:t>
            </a:r>
          </a:p>
          <a:p>
            <a:r>
              <a:rPr lang="en-ZA" dirty="0" smtClean="0"/>
              <a:t>Procedures are defined to formalise the Authority</a:t>
            </a:r>
          </a:p>
          <a:p>
            <a:r>
              <a:rPr lang="en-ZA" dirty="0" smtClean="0"/>
              <a:t>With new Associations being added to the existing groups, the Constitution will be signed by all Associations</a:t>
            </a:r>
          </a:p>
          <a:p>
            <a:r>
              <a:rPr lang="en-ZA" dirty="0" smtClean="0"/>
              <a:t>Essential to have fair and balanced promotion of medicines for both Healthcare professionals and patients</a:t>
            </a:r>
          </a:p>
          <a:p>
            <a:r>
              <a:rPr lang="en-ZA" dirty="0" smtClean="0"/>
              <a:t>Essential to retain the self regulatory status of the Code in line with other highly functional international Codes</a:t>
            </a:r>
            <a:endParaRPr lang="en-ZA"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143000"/>
          </a:xfrm>
        </p:spPr>
        <p:txBody>
          <a:bodyPr/>
          <a:lstStyle/>
          <a:p>
            <a:r>
              <a:rPr lang="en-ZA" dirty="0" smtClean="0"/>
              <a:t>     Annual General Meeting</a:t>
            </a:r>
            <a:endParaRPr lang="en-ZA" dirty="0"/>
          </a:p>
        </p:txBody>
      </p:sp>
      <p:sp>
        <p:nvSpPr>
          <p:cNvPr id="3" name="Content Placeholder 2"/>
          <p:cNvSpPr>
            <a:spLocks noGrp="1"/>
          </p:cNvSpPr>
          <p:nvPr>
            <p:ph idx="1"/>
          </p:nvPr>
        </p:nvSpPr>
        <p:spPr>
          <a:xfrm>
            <a:off x="457200" y="1700808"/>
            <a:ext cx="8229600" cy="4824536"/>
          </a:xfrm>
        </p:spPr>
        <p:txBody>
          <a:bodyPr/>
          <a:lstStyle/>
          <a:p>
            <a:r>
              <a:rPr lang="en-ZA" dirty="0" smtClean="0"/>
              <a:t>12</a:t>
            </a:r>
            <a:r>
              <a:rPr lang="en-ZA" baseline="30000" dirty="0" smtClean="0"/>
              <a:t>th</a:t>
            </a:r>
            <a:r>
              <a:rPr lang="en-ZA" dirty="0" smtClean="0"/>
              <a:t> September</a:t>
            </a:r>
          </a:p>
          <a:p>
            <a:endParaRPr lang="en-ZA" dirty="0"/>
          </a:p>
          <a:p>
            <a:r>
              <a:rPr lang="en-ZA" dirty="0" smtClean="0"/>
              <a:t>9am – 11.45am</a:t>
            </a:r>
          </a:p>
          <a:p>
            <a:endParaRPr lang="en-ZA" dirty="0"/>
          </a:p>
          <a:p>
            <a:r>
              <a:rPr lang="en-ZA" dirty="0" smtClean="0"/>
              <a:t>Cedar Park Hotel </a:t>
            </a:r>
          </a:p>
          <a:p>
            <a:pPr marL="0" indent="0">
              <a:buNone/>
            </a:pPr>
            <a:r>
              <a:rPr lang="en-ZA" dirty="0"/>
              <a:t> </a:t>
            </a:r>
            <a:r>
              <a:rPr lang="en-ZA" dirty="0" smtClean="0"/>
              <a:t>                      120 Western Service Road </a:t>
            </a:r>
            <a:r>
              <a:rPr lang="en-ZA" dirty="0" err="1" smtClean="0"/>
              <a:t>Woodmead</a:t>
            </a:r>
            <a:endParaRPr lang="en-ZA" dirty="0" smtClean="0"/>
          </a:p>
          <a:p>
            <a:pPr marL="0" indent="0">
              <a:buNone/>
            </a:pPr>
            <a:endParaRPr lang="en-ZA" dirty="0"/>
          </a:p>
          <a:p>
            <a:r>
              <a:rPr lang="en-ZA" dirty="0" smtClean="0"/>
              <a:t>Guest Speaker – Dr </a:t>
            </a:r>
            <a:r>
              <a:rPr lang="en-ZA" dirty="0" err="1" smtClean="0"/>
              <a:t>Anban</a:t>
            </a:r>
            <a:r>
              <a:rPr lang="en-ZA" dirty="0" smtClean="0"/>
              <a:t> </a:t>
            </a:r>
            <a:r>
              <a:rPr lang="en-ZA" dirty="0" err="1"/>
              <a:t>P</a:t>
            </a:r>
            <a:r>
              <a:rPr lang="en-ZA" dirty="0" err="1" smtClean="0"/>
              <a:t>illay</a:t>
            </a:r>
            <a:endParaRPr lang="en-ZA" dirty="0" smtClean="0"/>
          </a:p>
          <a:p>
            <a:pPr marL="0" indent="0">
              <a:buNone/>
            </a:pPr>
            <a:endParaRPr lang="en-ZA" dirty="0"/>
          </a:p>
          <a:p>
            <a:pPr marL="0" indent="0">
              <a:buNone/>
            </a:pPr>
            <a:endParaRPr lang="en-ZA" dirty="0" smtClean="0"/>
          </a:p>
          <a:p>
            <a:endParaRPr lang="en-ZA" dirty="0"/>
          </a:p>
          <a:p>
            <a:endParaRPr lang="en-ZA" dirty="0"/>
          </a:p>
        </p:txBody>
      </p:sp>
    </p:spTree>
    <p:extLst>
      <p:ext uri="{BB962C8B-B14F-4D97-AF65-F5344CB8AC3E}">
        <p14:creationId xmlns:p14="http://schemas.microsoft.com/office/powerpoint/2010/main" val="26932982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216024" y="620688"/>
            <a:ext cx="9252520" cy="1362456"/>
          </a:xfrm>
        </p:spPr>
        <p:txBody>
          <a:bodyPr>
            <a:normAutofit/>
          </a:bodyPr>
          <a:lstStyle/>
          <a:p>
            <a:r>
              <a:rPr lang="en-ZA" dirty="0"/>
              <a:t> </a:t>
            </a:r>
            <a:r>
              <a:rPr lang="en-ZA" dirty="0" smtClean="0"/>
              <a:t> </a:t>
            </a:r>
            <a:r>
              <a:rPr lang="en-ZA" dirty="0" smtClean="0">
                <a:solidFill>
                  <a:schemeClr val="tx2">
                    <a:lumMod val="50000"/>
                  </a:schemeClr>
                </a:solidFill>
              </a:rPr>
              <a:t>Code of Marketing Practice</a:t>
            </a:r>
            <a:endParaRPr lang="en-ZA" dirty="0">
              <a:solidFill>
                <a:schemeClr val="tx2">
                  <a:lumMod val="50000"/>
                </a:schemeClr>
              </a:solidFill>
            </a:endParaRPr>
          </a:p>
        </p:txBody>
      </p:sp>
      <p:sp>
        <p:nvSpPr>
          <p:cNvPr id="5" name="Text Placeholder 4"/>
          <p:cNvSpPr>
            <a:spLocks noGrp="1"/>
          </p:cNvSpPr>
          <p:nvPr>
            <p:ph type="body" idx="1"/>
          </p:nvPr>
        </p:nvSpPr>
        <p:spPr>
          <a:xfrm>
            <a:off x="179512" y="2204864"/>
            <a:ext cx="8315201" cy="3528392"/>
          </a:xfrm>
          <a:solidFill>
            <a:schemeClr val="tx1"/>
          </a:solidFill>
        </p:spPr>
        <p:txBody>
          <a:bodyPr>
            <a:normAutofit/>
          </a:bodyPr>
          <a:lstStyle/>
          <a:p>
            <a:endParaRPr lang="en-ZA" sz="2000" dirty="0" smtClean="0"/>
          </a:p>
          <a:p>
            <a:endParaRPr lang="en-ZA" sz="2000" dirty="0"/>
          </a:p>
          <a:p>
            <a:r>
              <a:rPr lang="en-ZA" sz="3600" dirty="0" smtClean="0"/>
              <a:t>        </a:t>
            </a:r>
            <a:r>
              <a:rPr lang="en-ZA" sz="3600" dirty="0" smtClean="0">
                <a:solidFill>
                  <a:schemeClr val="bg1"/>
                </a:solidFill>
              </a:rPr>
              <a:t>Why is it needed in South Africa</a:t>
            </a:r>
            <a:r>
              <a:rPr lang="en-ZA" sz="3600" dirty="0">
                <a:solidFill>
                  <a:schemeClr val="bg1"/>
                </a:solidFill>
              </a:rPr>
              <a:t> </a:t>
            </a:r>
            <a:r>
              <a:rPr lang="en-ZA" sz="3600" dirty="0" smtClean="0">
                <a:solidFill>
                  <a:schemeClr val="bg1"/>
                </a:solidFill>
              </a:rPr>
              <a:t>?</a:t>
            </a:r>
          </a:p>
          <a:p>
            <a:endParaRPr lang="en-ZA" sz="3600" dirty="0">
              <a:solidFill>
                <a:schemeClr val="bg1"/>
              </a:solidFill>
            </a:endParaRPr>
          </a:p>
          <a:p>
            <a:r>
              <a:rPr lang="en-ZA" sz="3600" dirty="0" smtClean="0">
                <a:solidFill>
                  <a:schemeClr val="bg1"/>
                </a:solidFill>
              </a:rPr>
              <a:t>                  To Protect Consumers</a:t>
            </a:r>
            <a:endParaRPr lang="en-ZA" sz="3600" dirty="0">
              <a:solidFill>
                <a:schemeClr val="bg1"/>
              </a:solidFill>
            </a:endParaRPr>
          </a:p>
          <a:p>
            <a:r>
              <a:rPr lang="en-ZA" sz="3600" dirty="0" smtClean="0"/>
              <a:t>            </a:t>
            </a:r>
          </a:p>
          <a:p>
            <a:endParaRPr lang="en-ZA" sz="3600" dirty="0"/>
          </a:p>
          <a:p>
            <a:endParaRPr lang="en-ZA" sz="3600" dirty="0" smtClean="0"/>
          </a:p>
          <a:p>
            <a:endParaRPr lang="en-ZA" sz="3600" dirty="0"/>
          </a:p>
        </p:txBody>
      </p:sp>
    </p:spTree>
    <p:extLst>
      <p:ext uri="{BB962C8B-B14F-4D97-AF65-F5344CB8AC3E}">
        <p14:creationId xmlns:p14="http://schemas.microsoft.com/office/powerpoint/2010/main" val="2620158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216024" y="116632"/>
            <a:ext cx="9252520" cy="1362456"/>
          </a:xfrm>
        </p:spPr>
        <p:txBody>
          <a:bodyPr>
            <a:normAutofit/>
          </a:bodyPr>
          <a:lstStyle/>
          <a:p>
            <a:r>
              <a:rPr lang="en-ZA" dirty="0"/>
              <a:t> </a:t>
            </a:r>
            <a:r>
              <a:rPr lang="en-ZA" dirty="0" smtClean="0"/>
              <a:t> </a:t>
            </a:r>
            <a:r>
              <a:rPr lang="en-ZA" dirty="0" smtClean="0">
                <a:solidFill>
                  <a:schemeClr val="tx2">
                    <a:lumMod val="50000"/>
                  </a:schemeClr>
                </a:solidFill>
              </a:rPr>
              <a:t>Code of Marketing Practice</a:t>
            </a:r>
            <a:endParaRPr lang="en-ZA" dirty="0">
              <a:solidFill>
                <a:schemeClr val="tx2">
                  <a:lumMod val="50000"/>
                </a:schemeClr>
              </a:solidFill>
            </a:endParaRPr>
          </a:p>
        </p:txBody>
      </p:sp>
      <p:sp>
        <p:nvSpPr>
          <p:cNvPr id="5" name="Text Placeholder 4"/>
          <p:cNvSpPr>
            <a:spLocks noGrp="1"/>
          </p:cNvSpPr>
          <p:nvPr>
            <p:ph type="body" idx="1"/>
          </p:nvPr>
        </p:nvSpPr>
        <p:spPr>
          <a:xfrm>
            <a:off x="72008" y="1988840"/>
            <a:ext cx="9071992" cy="4968552"/>
          </a:xfrm>
        </p:spPr>
        <p:txBody>
          <a:bodyPr>
            <a:normAutofit fontScale="92500" lnSpcReduction="20000"/>
          </a:bodyPr>
          <a:lstStyle/>
          <a:p>
            <a:r>
              <a:rPr lang="en-ZA" sz="2000" dirty="0"/>
              <a:t> </a:t>
            </a:r>
            <a:r>
              <a:rPr lang="en-ZA" sz="2000" dirty="0" smtClean="0"/>
              <a:t>      </a:t>
            </a:r>
            <a:r>
              <a:rPr lang="en-ZA" sz="3600" dirty="0" smtClean="0">
                <a:solidFill>
                  <a:schemeClr val="bg1"/>
                </a:solidFill>
              </a:rPr>
              <a:t>The complexity of three types of consumers</a:t>
            </a:r>
          </a:p>
          <a:p>
            <a:endParaRPr lang="en-ZA" sz="3600" dirty="0"/>
          </a:p>
          <a:p>
            <a:endParaRPr lang="en-ZA" sz="3600" dirty="0" smtClean="0"/>
          </a:p>
          <a:p>
            <a:r>
              <a:rPr lang="en-ZA" sz="3600" dirty="0"/>
              <a:t> </a:t>
            </a:r>
            <a:r>
              <a:rPr lang="en-ZA" sz="3600" dirty="0" smtClean="0"/>
              <a:t>     </a:t>
            </a:r>
            <a:r>
              <a:rPr lang="en-ZA" sz="3600" dirty="0" smtClean="0">
                <a:solidFill>
                  <a:schemeClr val="bg1"/>
                </a:solidFill>
              </a:rPr>
              <a:t>People </a:t>
            </a:r>
          </a:p>
          <a:p>
            <a:r>
              <a:rPr lang="en-ZA" sz="3600" dirty="0" smtClean="0">
                <a:solidFill>
                  <a:schemeClr val="bg1"/>
                </a:solidFill>
              </a:rPr>
              <a:t>  </a:t>
            </a:r>
          </a:p>
          <a:p>
            <a:r>
              <a:rPr lang="en-ZA" sz="3600" dirty="0">
                <a:solidFill>
                  <a:schemeClr val="bg1"/>
                </a:solidFill>
              </a:rPr>
              <a:t> </a:t>
            </a:r>
            <a:r>
              <a:rPr lang="en-ZA" sz="3600" dirty="0" smtClean="0">
                <a:solidFill>
                  <a:schemeClr val="bg1"/>
                </a:solidFill>
              </a:rPr>
              <a:t>     Animals</a:t>
            </a:r>
          </a:p>
          <a:p>
            <a:endParaRPr lang="en-ZA" sz="3600" dirty="0" smtClean="0">
              <a:solidFill>
                <a:schemeClr val="bg1"/>
              </a:solidFill>
            </a:endParaRPr>
          </a:p>
          <a:p>
            <a:r>
              <a:rPr lang="en-ZA" sz="3600" dirty="0" smtClean="0">
                <a:solidFill>
                  <a:schemeClr val="bg1"/>
                </a:solidFill>
              </a:rPr>
              <a:t>      Healthcare Professionals</a:t>
            </a:r>
            <a:endParaRPr lang="en-ZA" sz="3600" dirty="0">
              <a:solidFill>
                <a:schemeClr val="bg1"/>
              </a:solidFill>
            </a:endParaRPr>
          </a:p>
          <a:p>
            <a:r>
              <a:rPr lang="en-ZA" sz="3600" dirty="0" smtClean="0"/>
              <a:t>            </a:t>
            </a:r>
          </a:p>
          <a:p>
            <a:endParaRPr lang="en-ZA" sz="3600" dirty="0"/>
          </a:p>
          <a:p>
            <a:endParaRPr lang="en-ZA" sz="3600" dirty="0" smtClean="0"/>
          </a:p>
          <a:p>
            <a:endParaRPr lang="en-ZA" sz="3600" dirty="0"/>
          </a:p>
        </p:txBody>
      </p:sp>
      <p:cxnSp>
        <p:nvCxnSpPr>
          <p:cNvPr id="3" name="Straight Connector 2"/>
          <p:cNvCxnSpPr/>
          <p:nvPr/>
        </p:nvCxnSpPr>
        <p:spPr>
          <a:xfrm flipV="1">
            <a:off x="2123728" y="3284984"/>
            <a:ext cx="2808312"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123728" y="3717032"/>
            <a:ext cx="2808312" cy="432048"/>
          </a:xfrm>
          <a:prstGeom prst="line">
            <a:avLst/>
          </a:prstGeom>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5220072" y="2996952"/>
            <a:ext cx="1872208" cy="504056"/>
          </a:xfrm>
          <a:prstGeom prst="rect">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3200" dirty="0" smtClean="0"/>
              <a:t>Direct</a:t>
            </a:r>
            <a:endParaRPr lang="en-ZA" sz="3200" dirty="0"/>
          </a:p>
        </p:txBody>
      </p:sp>
      <p:sp>
        <p:nvSpPr>
          <p:cNvPr id="9" name="Rectangle 8"/>
          <p:cNvSpPr/>
          <p:nvPr/>
        </p:nvSpPr>
        <p:spPr>
          <a:xfrm>
            <a:off x="5220072" y="3861048"/>
            <a:ext cx="1872208" cy="576064"/>
          </a:xfrm>
          <a:prstGeom prst="rect">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3200" dirty="0" smtClean="0"/>
              <a:t>Indirect</a:t>
            </a:r>
            <a:endParaRPr lang="en-ZA" sz="3200" dirty="0"/>
          </a:p>
        </p:txBody>
      </p:sp>
      <p:cxnSp>
        <p:nvCxnSpPr>
          <p:cNvPr id="13" name="Straight Connector 12"/>
          <p:cNvCxnSpPr/>
          <p:nvPr/>
        </p:nvCxnSpPr>
        <p:spPr>
          <a:xfrm>
            <a:off x="2483768" y="4725144"/>
            <a:ext cx="432048"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3059832" y="4437112"/>
            <a:ext cx="1872208" cy="576064"/>
          </a:xfrm>
          <a:prstGeom prst="rect">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3200" dirty="0" smtClean="0"/>
              <a:t>Indirect</a:t>
            </a:r>
            <a:endParaRPr lang="en-ZA" sz="3200" dirty="0"/>
          </a:p>
        </p:txBody>
      </p:sp>
      <p:sp>
        <p:nvSpPr>
          <p:cNvPr id="16" name="Rectangle 15"/>
          <p:cNvSpPr/>
          <p:nvPr/>
        </p:nvSpPr>
        <p:spPr>
          <a:xfrm>
            <a:off x="6033864" y="5445224"/>
            <a:ext cx="1778496" cy="529208"/>
          </a:xfrm>
          <a:prstGeom prst="rect">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3200" dirty="0" smtClean="0"/>
              <a:t>Direct</a:t>
            </a:r>
            <a:endParaRPr lang="en-ZA" sz="3200" dirty="0"/>
          </a:p>
        </p:txBody>
      </p:sp>
      <p:cxnSp>
        <p:nvCxnSpPr>
          <p:cNvPr id="18" name="Straight Connector 17"/>
          <p:cNvCxnSpPr/>
          <p:nvPr/>
        </p:nvCxnSpPr>
        <p:spPr>
          <a:xfrm>
            <a:off x="5364088" y="5733256"/>
            <a:ext cx="43204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932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
                                            <p:txEl>
                                              <p:pRg st="7" end="7"/>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4" grpId="0" animBg="1"/>
      <p:bldP spid="1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idx="1"/>
          </p:nvPr>
        </p:nvSpPr>
        <p:spPr>
          <a:xfrm>
            <a:off x="179512" y="476672"/>
            <a:ext cx="8856984" cy="5631904"/>
          </a:xfrm>
        </p:spPr>
        <p:txBody>
          <a:bodyPr>
            <a:normAutofit/>
          </a:bodyPr>
          <a:lstStyle/>
          <a:p>
            <a:pPr marL="0" indent="0">
              <a:buNone/>
            </a:pPr>
            <a:endParaRPr lang="en-ZA" sz="2000" dirty="0" smtClean="0"/>
          </a:p>
          <a:p>
            <a:pPr marL="0" indent="0">
              <a:buNone/>
            </a:pPr>
            <a:r>
              <a:rPr lang="en-ZA" sz="3600" dirty="0" smtClean="0">
                <a:solidFill>
                  <a:schemeClr val="tx2">
                    <a:lumMod val="60000"/>
                    <a:lumOff val="40000"/>
                  </a:schemeClr>
                </a:solidFill>
              </a:rPr>
              <a:t>As suppliers of health care products what do we try to do to customers ?</a:t>
            </a:r>
          </a:p>
          <a:p>
            <a:pPr marL="0" indent="0">
              <a:buNone/>
            </a:pPr>
            <a:endParaRPr lang="en-ZA" sz="3200" dirty="0" smtClean="0">
              <a:solidFill>
                <a:schemeClr val="bg2">
                  <a:lumMod val="75000"/>
                </a:schemeClr>
              </a:solidFill>
            </a:endParaRPr>
          </a:p>
          <a:p>
            <a:pPr marL="0" indent="0">
              <a:buNone/>
            </a:pPr>
            <a:r>
              <a:rPr lang="en-ZA" sz="2000" dirty="0" smtClean="0"/>
              <a:t>                                     </a:t>
            </a:r>
            <a:r>
              <a:rPr lang="en-ZA" sz="4400" dirty="0" smtClean="0"/>
              <a:t>Inform Them?</a:t>
            </a:r>
          </a:p>
          <a:p>
            <a:pPr marL="0" indent="0">
              <a:buNone/>
            </a:pPr>
            <a:endParaRPr lang="en-ZA" sz="4400" dirty="0"/>
          </a:p>
          <a:p>
            <a:pPr marL="0" indent="0">
              <a:buNone/>
            </a:pPr>
            <a:r>
              <a:rPr lang="en-ZA" sz="3600" dirty="0"/>
              <a:t> </a:t>
            </a:r>
            <a:r>
              <a:rPr lang="en-ZA" sz="3600" dirty="0" smtClean="0"/>
              <a:t>                   </a:t>
            </a:r>
            <a:r>
              <a:rPr lang="en-ZA" sz="4400" dirty="0" smtClean="0"/>
              <a:t>Influence Them?</a:t>
            </a:r>
            <a:endParaRPr lang="en-ZA" sz="16100" dirty="0" smtClean="0"/>
          </a:p>
          <a:p>
            <a:endParaRPr lang="en-ZA" sz="9000" dirty="0"/>
          </a:p>
          <a:p>
            <a:endParaRPr lang="en-ZA" sz="9000" dirty="0" smtClean="0"/>
          </a:p>
          <a:p>
            <a:endParaRPr lang="en-ZA" sz="9000" dirty="0"/>
          </a:p>
          <a:p>
            <a:endParaRPr lang="en-ZA" sz="9000" dirty="0" smtClean="0"/>
          </a:p>
          <a:p>
            <a:endParaRPr lang="en-ZA" sz="3600" dirty="0"/>
          </a:p>
          <a:p>
            <a:endParaRPr lang="en-ZA" sz="3600" dirty="0" smtClean="0"/>
          </a:p>
          <a:p>
            <a:endParaRPr lang="en-ZA" sz="3600" dirty="0"/>
          </a:p>
          <a:p>
            <a:endParaRPr lang="en-ZA" sz="3600" dirty="0" smtClean="0"/>
          </a:p>
          <a:p>
            <a:endParaRPr lang="en-ZA" sz="3600" dirty="0"/>
          </a:p>
          <a:p>
            <a:endParaRPr lang="en-ZA" sz="3600" dirty="0" smtClean="0"/>
          </a:p>
          <a:p>
            <a:endParaRPr lang="en-ZA" sz="3600" dirty="0"/>
          </a:p>
          <a:p>
            <a:endParaRPr lang="en-ZA" sz="3600" dirty="0" smtClean="0"/>
          </a:p>
          <a:p>
            <a:endParaRPr lang="en-ZA" sz="3600" dirty="0"/>
          </a:p>
          <a:p>
            <a:endParaRPr lang="en-ZA" sz="3600" dirty="0" smtClean="0"/>
          </a:p>
          <a:p>
            <a:endParaRPr lang="en-ZA" sz="3600" dirty="0"/>
          </a:p>
          <a:p>
            <a:endParaRPr lang="en-ZA" sz="3600" dirty="0" smtClean="0"/>
          </a:p>
          <a:p>
            <a:endParaRPr lang="en-ZA" sz="3600" dirty="0"/>
          </a:p>
          <a:p>
            <a:endParaRPr lang="en-ZA" sz="3600" dirty="0" smtClean="0"/>
          </a:p>
          <a:p>
            <a:endParaRPr lang="en-ZA" sz="3600" dirty="0"/>
          </a:p>
          <a:p>
            <a:endParaRPr lang="en-ZA" sz="3600" dirty="0" smtClean="0"/>
          </a:p>
          <a:p>
            <a:endParaRPr lang="en-ZA" sz="3600" dirty="0"/>
          </a:p>
        </p:txBody>
      </p:sp>
    </p:spTree>
    <p:extLst>
      <p:ext uri="{BB962C8B-B14F-4D97-AF65-F5344CB8AC3E}">
        <p14:creationId xmlns:p14="http://schemas.microsoft.com/office/powerpoint/2010/main" val="2356563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348880"/>
            <a:ext cx="8229600" cy="1143000"/>
          </a:xfrm>
        </p:spPr>
        <p:txBody>
          <a:bodyPr/>
          <a:lstStyle/>
          <a:p>
            <a:r>
              <a:rPr lang="en-ZA" dirty="0" smtClean="0"/>
              <a:t>           What is our intent?</a:t>
            </a:r>
            <a:endParaRPr lang="en-ZA" dirty="0"/>
          </a:p>
        </p:txBody>
      </p:sp>
      <p:sp>
        <p:nvSpPr>
          <p:cNvPr id="5" name="Text Placeholder 4"/>
          <p:cNvSpPr>
            <a:spLocks noGrp="1"/>
          </p:cNvSpPr>
          <p:nvPr>
            <p:ph idx="1"/>
          </p:nvPr>
        </p:nvSpPr>
        <p:spPr/>
        <p:txBody>
          <a:bodyPr/>
          <a:lstStyle/>
          <a:p>
            <a:endParaRPr lang="en-ZA" dirty="0" smtClean="0"/>
          </a:p>
          <a:p>
            <a:endParaRPr lang="en-ZA" dirty="0" smtClean="0"/>
          </a:p>
          <a:p>
            <a:pPr marL="0" indent="0">
              <a:buNone/>
            </a:pPr>
            <a:r>
              <a:rPr lang="en-ZA" dirty="0" smtClean="0"/>
              <a:t>                    </a:t>
            </a:r>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a:p>
        </p:txBody>
      </p:sp>
    </p:spTree>
    <p:extLst>
      <p:ext uri="{BB962C8B-B14F-4D97-AF65-F5344CB8AC3E}">
        <p14:creationId xmlns:p14="http://schemas.microsoft.com/office/powerpoint/2010/main" val="27742232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sosceles Triangle 5"/>
          <p:cNvSpPr/>
          <p:nvPr/>
        </p:nvSpPr>
        <p:spPr>
          <a:xfrm>
            <a:off x="1043608" y="980728"/>
            <a:ext cx="2088232" cy="1850504"/>
          </a:xfrm>
          <a:prstGeom prst="triangle">
            <a:avLst>
              <a:gd name="adj" fmla="val 50000"/>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solidFill>
                  <a:schemeClr val="tx1"/>
                </a:solidFill>
              </a:rPr>
              <a:t>Off label promotion </a:t>
            </a:r>
            <a:r>
              <a:rPr lang="en-ZA" sz="1200" dirty="0" smtClean="0"/>
              <a:t>... </a:t>
            </a:r>
            <a:endParaRPr lang="en-ZA" sz="1200" dirty="0"/>
          </a:p>
        </p:txBody>
      </p:sp>
      <p:sp>
        <p:nvSpPr>
          <p:cNvPr id="7" name="Rectangle 6"/>
          <p:cNvSpPr/>
          <p:nvPr/>
        </p:nvSpPr>
        <p:spPr>
          <a:xfrm>
            <a:off x="1043608" y="3933056"/>
            <a:ext cx="2088232" cy="1512168"/>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solidFill>
                  <a:schemeClr val="tx1"/>
                </a:solidFill>
              </a:rPr>
              <a:t>Selective use of clinical trial information...</a:t>
            </a:r>
            <a:endParaRPr lang="en-ZA" sz="1200" dirty="0">
              <a:solidFill>
                <a:schemeClr val="tx1"/>
              </a:solidFill>
            </a:endParaRPr>
          </a:p>
        </p:txBody>
      </p:sp>
      <p:sp>
        <p:nvSpPr>
          <p:cNvPr id="8" name="Oval 7"/>
          <p:cNvSpPr/>
          <p:nvPr/>
        </p:nvSpPr>
        <p:spPr>
          <a:xfrm>
            <a:off x="5580112" y="980728"/>
            <a:ext cx="2736304" cy="1850504"/>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solidFill>
                  <a:schemeClr val="tx1"/>
                </a:solidFill>
              </a:rPr>
              <a:t>Incentive schemes</a:t>
            </a:r>
            <a:endParaRPr lang="en-ZA" sz="1200" dirty="0">
              <a:solidFill>
                <a:schemeClr val="tx1"/>
              </a:solidFill>
            </a:endParaRPr>
          </a:p>
        </p:txBody>
      </p:sp>
      <p:sp>
        <p:nvSpPr>
          <p:cNvPr id="9" name="Rounded Rectangle 8"/>
          <p:cNvSpPr/>
          <p:nvPr/>
        </p:nvSpPr>
        <p:spPr>
          <a:xfrm rot="10800000" flipV="1">
            <a:off x="5724128" y="4005063"/>
            <a:ext cx="2520280" cy="1368152"/>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solidFill>
                  <a:schemeClr val="tx1"/>
                </a:solidFill>
              </a:rPr>
              <a:t>Hospitality practices....</a:t>
            </a:r>
            <a:endParaRPr lang="en-ZA" sz="1200" dirty="0">
              <a:solidFill>
                <a:schemeClr val="tx1"/>
              </a:solidFill>
            </a:endParaRPr>
          </a:p>
        </p:txBody>
      </p:sp>
    </p:spTree>
    <p:extLst>
      <p:ext uri="{BB962C8B-B14F-4D97-AF65-F5344CB8AC3E}">
        <p14:creationId xmlns:p14="http://schemas.microsoft.com/office/powerpoint/2010/main" val="14237702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5538" name="Rectangle 2"/>
          <p:cNvSpPr>
            <a:spLocks noGrp="1" noChangeArrowheads="1"/>
          </p:cNvSpPr>
          <p:nvPr>
            <p:ph type="title"/>
          </p:nvPr>
        </p:nvSpPr>
        <p:spPr>
          <a:xfrm>
            <a:off x="863280" y="350168"/>
            <a:ext cx="8461248" cy="990600"/>
          </a:xfrm>
        </p:spPr>
        <p:txBody>
          <a:bodyPr>
            <a:normAutofit/>
          </a:bodyPr>
          <a:lstStyle/>
          <a:p>
            <a:r>
              <a:rPr lang="en-US" sz="4800" dirty="0" err="1" smtClean="0"/>
              <a:t>Pharma</a:t>
            </a:r>
            <a:r>
              <a:rPr lang="en-US" sz="4800" dirty="0" smtClean="0"/>
              <a:t> industry in the news</a:t>
            </a:r>
            <a:endParaRPr lang="en-US" sz="4800" dirty="0"/>
          </a:p>
        </p:txBody>
      </p:sp>
      <p:sp>
        <p:nvSpPr>
          <p:cNvPr id="1345539" name="Rectangle 3"/>
          <p:cNvSpPr>
            <a:spLocks noGrp="1" noChangeArrowheads="1"/>
          </p:cNvSpPr>
          <p:nvPr>
            <p:ph idx="1"/>
          </p:nvPr>
        </p:nvSpPr>
        <p:spPr>
          <a:xfrm>
            <a:off x="612648" y="1600200"/>
            <a:ext cx="8153400" cy="4800600"/>
          </a:xfrm>
        </p:spPr>
        <p:txBody>
          <a:bodyPr>
            <a:normAutofit/>
          </a:bodyPr>
          <a:lstStyle/>
          <a:p>
            <a:pPr>
              <a:lnSpc>
                <a:spcPct val="90000"/>
              </a:lnSpc>
            </a:pPr>
            <a:r>
              <a:rPr lang="en-US" sz="2400" b="1" dirty="0">
                <a:solidFill>
                  <a:srgbClr val="003366"/>
                </a:solidFill>
              </a:rPr>
              <a:t>Polish </a:t>
            </a:r>
            <a:r>
              <a:rPr lang="en-US" sz="2400" b="1" dirty="0" smtClean="0">
                <a:solidFill>
                  <a:srgbClr val="003366"/>
                </a:solidFill>
              </a:rPr>
              <a:t>Newsweek</a:t>
            </a:r>
            <a:r>
              <a:rPr lang="en-US" sz="2400" dirty="0" smtClean="0">
                <a:solidFill>
                  <a:srgbClr val="003366"/>
                </a:solidFill>
              </a:rPr>
              <a:t>:</a:t>
            </a:r>
            <a:endParaRPr lang="en-US" sz="2400" dirty="0">
              <a:solidFill>
                <a:srgbClr val="003366"/>
              </a:solidFill>
            </a:endParaRPr>
          </a:p>
          <a:p>
            <a:pPr>
              <a:lnSpc>
                <a:spcPct val="90000"/>
              </a:lnSpc>
              <a:buFont typeface="Wingdings" pitchFamily="2" charset="2"/>
              <a:buNone/>
            </a:pPr>
            <a:r>
              <a:rPr lang="en-US" sz="2400" dirty="0">
                <a:solidFill>
                  <a:srgbClr val="003366"/>
                </a:solidFill>
              </a:rPr>
              <a:t>	</a:t>
            </a:r>
            <a:r>
              <a:rPr lang="en-US" sz="2400" dirty="0" smtClean="0">
                <a:solidFill>
                  <a:srgbClr val="003366"/>
                </a:solidFill>
              </a:rPr>
              <a:t>Pharmaceutical </a:t>
            </a:r>
            <a:r>
              <a:rPr lang="en-US" sz="2400" dirty="0">
                <a:solidFill>
                  <a:srgbClr val="003366"/>
                </a:solidFill>
              </a:rPr>
              <a:t>corporations spend millions of dollars on </a:t>
            </a:r>
            <a:r>
              <a:rPr lang="en-US" sz="2400" u="sng" dirty="0">
                <a:solidFill>
                  <a:srgbClr val="003366"/>
                </a:solidFill>
              </a:rPr>
              <a:t>presents</a:t>
            </a:r>
            <a:r>
              <a:rPr lang="en-US" sz="2400" dirty="0">
                <a:solidFill>
                  <a:srgbClr val="003366"/>
                </a:solidFill>
              </a:rPr>
              <a:t> for the doctors who prescribe their patented medicines. When buying medicines, we have to pay not only for our health, but also for costly gifts.</a:t>
            </a:r>
          </a:p>
          <a:p>
            <a:pPr>
              <a:lnSpc>
                <a:spcPct val="90000"/>
              </a:lnSpc>
            </a:pPr>
            <a:r>
              <a:rPr lang="en-US" sz="2400" b="1" dirty="0" smtClean="0">
                <a:solidFill>
                  <a:srgbClr val="003366"/>
                </a:solidFill>
              </a:rPr>
              <a:t>Milan</a:t>
            </a:r>
            <a:r>
              <a:rPr lang="en-US" sz="2400" dirty="0" smtClean="0">
                <a:solidFill>
                  <a:srgbClr val="003366"/>
                </a:solidFill>
              </a:rPr>
              <a:t> </a:t>
            </a:r>
            <a:r>
              <a:rPr lang="en-US" sz="2400" dirty="0">
                <a:solidFill>
                  <a:srgbClr val="003366"/>
                </a:solidFill>
              </a:rPr>
              <a:t>(Reuters):</a:t>
            </a:r>
          </a:p>
          <a:p>
            <a:pPr marL="533400" lvl="1" indent="-76200">
              <a:lnSpc>
                <a:spcPct val="90000"/>
              </a:lnSpc>
              <a:buFontTx/>
              <a:buNone/>
            </a:pPr>
            <a:r>
              <a:rPr lang="en-US" sz="2400" dirty="0">
                <a:solidFill>
                  <a:srgbClr val="003366"/>
                </a:solidFill>
              </a:rPr>
              <a:t>Italian police are investigating a unit of </a:t>
            </a:r>
            <a:r>
              <a:rPr lang="en-US" sz="2400" dirty="0" smtClean="0">
                <a:solidFill>
                  <a:srgbClr val="003366"/>
                </a:solidFill>
              </a:rPr>
              <a:t>a pharma company for </a:t>
            </a:r>
            <a:r>
              <a:rPr lang="en-US" sz="2400" dirty="0">
                <a:solidFill>
                  <a:srgbClr val="003366"/>
                </a:solidFill>
              </a:rPr>
              <a:t>allegedly offering illegal </a:t>
            </a:r>
            <a:r>
              <a:rPr lang="en-US" sz="2400" u="sng" dirty="0">
                <a:solidFill>
                  <a:srgbClr val="003366"/>
                </a:solidFill>
              </a:rPr>
              <a:t>incentives</a:t>
            </a:r>
            <a:r>
              <a:rPr lang="en-US" sz="2400" dirty="0">
                <a:solidFill>
                  <a:srgbClr val="003366"/>
                </a:solidFill>
              </a:rPr>
              <a:t> to doctors and medical staff to prescribe its drugs</a:t>
            </a:r>
          </a:p>
          <a:p>
            <a:pPr>
              <a:lnSpc>
                <a:spcPct val="90000"/>
              </a:lnSpc>
            </a:pPr>
            <a:r>
              <a:rPr lang="en-US" sz="2400" b="1" dirty="0">
                <a:solidFill>
                  <a:srgbClr val="003366"/>
                </a:solidFill>
              </a:rPr>
              <a:t>British Medical Journal </a:t>
            </a:r>
            <a:r>
              <a:rPr lang="en-US" sz="2400" b="1" dirty="0" smtClean="0">
                <a:solidFill>
                  <a:srgbClr val="003366"/>
                </a:solidFill>
              </a:rPr>
              <a:t>May</a:t>
            </a:r>
            <a:r>
              <a:rPr lang="en-US" sz="2400" dirty="0" smtClean="0">
                <a:solidFill>
                  <a:srgbClr val="003366"/>
                </a:solidFill>
              </a:rPr>
              <a:t>:</a:t>
            </a:r>
            <a:endParaRPr lang="en-US" sz="2400" dirty="0">
              <a:solidFill>
                <a:srgbClr val="003366"/>
              </a:solidFill>
            </a:endParaRPr>
          </a:p>
          <a:p>
            <a:pPr marL="533400" lvl="1" indent="-76200">
              <a:lnSpc>
                <a:spcPct val="90000"/>
              </a:lnSpc>
              <a:buFontTx/>
              <a:buNone/>
            </a:pPr>
            <a:r>
              <a:rPr lang="en-US" sz="2400" dirty="0">
                <a:solidFill>
                  <a:srgbClr val="003366"/>
                </a:solidFill>
              </a:rPr>
              <a:t> </a:t>
            </a:r>
            <a:r>
              <a:rPr lang="en-US" sz="2400" u="sng" dirty="0">
                <a:solidFill>
                  <a:srgbClr val="003366"/>
                </a:solidFill>
              </a:rPr>
              <a:t>Who pays for the pizza</a:t>
            </a:r>
            <a:r>
              <a:rPr lang="en-US" sz="2400" dirty="0">
                <a:solidFill>
                  <a:srgbClr val="003366"/>
                </a:solidFill>
              </a:rPr>
              <a:t>? Re-defining the relationships between doctors and drug companies</a:t>
            </a:r>
            <a:r>
              <a:rPr lang="en-US" sz="2400" dirty="0" smtClean="0">
                <a:solidFill>
                  <a:srgbClr val="003366"/>
                </a:solidFill>
              </a:rPr>
              <a:t>.</a:t>
            </a:r>
          </a:p>
          <a:p>
            <a:pPr marL="533400" lvl="1" indent="-76200">
              <a:lnSpc>
                <a:spcPct val="90000"/>
              </a:lnSpc>
              <a:buNone/>
            </a:pPr>
            <a:endParaRPr lang="en-US" sz="1800" dirty="0">
              <a:solidFill>
                <a:srgbClr val="003366"/>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Obligations for all.....</a:t>
            </a:r>
            <a:endParaRPr lang="en-ZA" dirty="0"/>
          </a:p>
        </p:txBody>
      </p:sp>
      <p:sp>
        <p:nvSpPr>
          <p:cNvPr id="3" name="Content Placeholder 2"/>
          <p:cNvSpPr>
            <a:spLocks noGrp="1"/>
          </p:cNvSpPr>
          <p:nvPr>
            <p:ph idx="1"/>
          </p:nvPr>
        </p:nvSpPr>
        <p:spPr/>
        <p:txBody>
          <a:bodyPr>
            <a:normAutofit/>
          </a:bodyPr>
          <a:lstStyle/>
          <a:p>
            <a:r>
              <a:rPr lang="en-ZA" dirty="0" smtClean="0"/>
              <a:t>A Code of Practice for the marketing of healthcare products is required to provide a basis for the ethical marketing of health products</a:t>
            </a:r>
          </a:p>
          <a:p>
            <a:r>
              <a:rPr lang="en-ZA" dirty="0" smtClean="0"/>
              <a:t>Requirement for reliable scientific information to be available to health care practitioners and patients/consumers</a:t>
            </a:r>
          </a:p>
          <a:p>
            <a:r>
              <a:rPr lang="en-ZA" dirty="0" smtClean="0"/>
              <a:t>To enhance the rationale use of health products and fair competition in their marketing</a:t>
            </a:r>
          </a:p>
          <a:p>
            <a:r>
              <a:rPr lang="en-ZA" dirty="0" smtClean="0"/>
              <a:t>Preserve the independence of the decisions taken by healthcare professionals</a:t>
            </a:r>
          </a:p>
          <a:p>
            <a:endParaRPr lang="en-Z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1616</TotalTime>
  <Words>1411</Words>
  <Application>Microsoft Office PowerPoint</Application>
  <PresentationFormat>On-screen Show (4:3)</PresentationFormat>
  <Paragraphs>336</Paragraphs>
  <Slides>29</Slides>
  <Notes>2</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Flow</vt:lpstr>
      <vt:lpstr>SA Marketing Code of Practice</vt:lpstr>
      <vt:lpstr>What are health products?</vt:lpstr>
      <vt:lpstr>  Code of Marketing Practice</vt:lpstr>
      <vt:lpstr>  Code of Marketing Practice</vt:lpstr>
      <vt:lpstr>PowerPoint Presentation</vt:lpstr>
      <vt:lpstr>           What is our intent?</vt:lpstr>
      <vt:lpstr>PowerPoint Presentation</vt:lpstr>
      <vt:lpstr>Pharma industry in the news</vt:lpstr>
      <vt:lpstr>Obligations for all.....</vt:lpstr>
      <vt:lpstr>    Code of Marketing Practice</vt:lpstr>
      <vt:lpstr>A long journey</vt:lpstr>
      <vt:lpstr>Scope of the Code</vt:lpstr>
      <vt:lpstr>Current Trade Associations subscribing to the Code</vt:lpstr>
      <vt:lpstr>Who is the Code Applicable to?</vt:lpstr>
      <vt:lpstr>What the Code does not cover?</vt:lpstr>
      <vt:lpstr>Scope of the Code</vt:lpstr>
      <vt:lpstr>Part A:</vt:lpstr>
      <vt:lpstr>Healthcare Sales Reps(C15)</vt:lpstr>
      <vt:lpstr>Interactions with HCP (C17)</vt:lpstr>
      <vt:lpstr>Interactions with HCP (C17)</vt:lpstr>
      <vt:lpstr>Inducements(*)C18</vt:lpstr>
      <vt:lpstr>Other activities (C18)</vt:lpstr>
      <vt:lpstr>                MCA Structure</vt:lpstr>
      <vt:lpstr>Overall:  Key MCA objectives</vt:lpstr>
      <vt:lpstr>Complaint Process</vt:lpstr>
      <vt:lpstr>Is it having an impact?</vt:lpstr>
      <vt:lpstr>Still required....</vt:lpstr>
      <vt:lpstr>Conclusions</vt:lpstr>
      <vt:lpstr>     Annual General Meeting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Beverley Cowper</dc:creator>
  <cp:lastModifiedBy>SPELLER Steve SOUTH AFRICA</cp:lastModifiedBy>
  <cp:revision>109</cp:revision>
  <dcterms:created xsi:type="dcterms:W3CDTF">2011-08-14T17:55:35Z</dcterms:created>
  <dcterms:modified xsi:type="dcterms:W3CDTF">2012-09-07T06:31:53Z</dcterms:modified>
</cp:coreProperties>
</file>